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_rels/notesSlide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notesMasterIdLst>
    <p:notesMasterId r:id="rId13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notesMaster" Target="notesMasters/notesMaster1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<Relationship Id="rId28" Type="http://schemas.openxmlformats.org/officeDocument/2006/relationships/slide" Target="slides/slide15.xml"/><Relationship Id="rId29" Type="http://schemas.openxmlformats.org/officeDocument/2006/relationships/slide" Target="slides/slide16.xml"/><Relationship Id="rId30" Type="http://schemas.openxmlformats.org/officeDocument/2006/relationships/slide" Target="slides/slide17.xml"/><Relationship Id="rId31" Type="http://schemas.openxmlformats.org/officeDocument/2006/relationships/slide" Target="slides/slide18.xml"/><Relationship Id="rId32" Type="http://schemas.openxmlformats.org/officeDocument/2006/relationships/slide" Target="slides/slide19.xml"/><Relationship Id="rId33" Type="http://schemas.openxmlformats.org/officeDocument/2006/relationships/slide" Target="slides/slide20.xml"/><Relationship Id="rId34" Type="http://schemas.openxmlformats.org/officeDocument/2006/relationships/slide" Target="slides/slide21.xml"/><Relationship Id="rId35" Type="http://schemas.openxmlformats.org/officeDocument/2006/relationships/slide" Target="slides/slide22.xml"/><Relationship Id="rId36" Type="http://schemas.openxmlformats.org/officeDocument/2006/relationships/slide" Target="slides/slide23.xml"/><Relationship Id="rId37" Type="http://schemas.openxmlformats.org/officeDocument/2006/relationships/slide" Target="slides/slide24.xml"/><Relationship Id="rId38" Type="http://schemas.openxmlformats.org/officeDocument/2006/relationships/slide" Target="slides/slide25.xml"/><Relationship Id="rId39" Type="http://schemas.openxmlformats.org/officeDocument/2006/relationships/slide" Target="slides/slide26.xml"/><Relationship Id="rId40" Type="http://schemas.openxmlformats.org/officeDocument/2006/relationships/slide" Target="slides/slide27.xml"/><Relationship Id="rId41" Type="http://schemas.openxmlformats.org/officeDocument/2006/relationships/slide" Target="slides/slide28.xml"/><Relationship Id="rId42" Type="http://schemas.openxmlformats.org/officeDocument/2006/relationships/slide" Target="slides/slide29.xml"/><Relationship Id="rId4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ldImg"/>
          </p:nvPr>
        </p:nvSpPr>
        <p:spPr>
          <a:xfrm>
            <a:off x="0" y="950040"/>
            <a:ext cx="40622400" cy="1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10000"/>
              </a:lnSpc>
            </a:pPr>
            <a:r>
              <a:rPr b="0" lang="ru-RU" sz="1450" strike="noStrike" u="none">
                <a:solidFill>
                  <a:srgbClr val="000000"/>
                </a:solidFill>
                <a:uFillTx/>
                <a:latin typeface="Arial"/>
              </a:rPr>
              <a:t>Для перемещения страницы щёлкните мышью</a:t>
            </a:r>
            <a:endParaRPr b="0" lang="ru-RU" sz="1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833040" y="5938200"/>
            <a:ext cx="6666840" cy="5625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ru-RU" sz="3280" strike="noStrike" u="none">
                <a:solidFill>
                  <a:srgbClr val="000000"/>
                </a:solidFill>
                <a:uFillTx/>
                <a:latin typeface="Arial"/>
              </a:rPr>
              <a:t>Для правки формата примечаний щёлкните мышью</a:t>
            </a:r>
            <a:endParaRPr b="0" lang="ru-RU" sz="328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616560" cy="6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&lt;верхний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dt" idx="4"/>
          </p:nvPr>
        </p:nvSpPr>
        <p:spPr>
          <a:xfrm>
            <a:off x="4716720" y="0"/>
            <a:ext cx="3616560" cy="6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ftr" idx="5"/>
          </p:nvPr>
        </p:nvSpPr>
        <p:spPr>
          <a:xfrm>
            <a:off x="0" y="11876760"/>
            <a:ext cx="3616560" cy="6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1" name="PlaceHolder 6"/>
          <p:cNvSpPr>
            <a:spLocks noGrp="1"/>
          </p:cNvSpPr>
          <p:nvPr>
            <p:ph type="sldNum" idx="6"/>
          </p:nvPr>
        </p:nvSpPr>
        <p:spPr>
          <a:xfrm>
            <a:off x="4716720" y="11876760"/>
            <a:ext cx="3616560" cy="6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810FF958-062F-4A06-91B0-F62E12C23635}" type="slidenum"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&lt;номер&gt;</a:t>
            </a:fld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sldImg"/>
          </p:nvPr>
        </p:nvSpPr>
        <p:spPr>
          <a:xfrm>
            <a:off x="419760" y="801720"/>
            <a:ext cx="6719400" cy="4008960"/>
          </a:xfrm>
          <a:prstGeom prst="rect">
            <a:avLst/>
          </a:prstGeom>
          <a:ln w="0">
            <a:noFill/>
          </a:ln>
        </p:spPr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1008000" y="5078520"/>
            <a:ext cx="5543640" cy="481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None/>
            </a:pPr>
            <a:endParaRPr b="0" lang="ru-RU" sz="2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sldNum" idx="7"/>
          </p:nvPr>
        </p:nvSpPr>
        <p:spPr>
          <a:xfrm>
            <a:off x="0" y="0"/>
            <a:ext cx="4061952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4640" bIns="-44640" anchor="t">
            <a:noAutofit/>
          </a:bodyPr>
          <a:lstStyle>
            <a:lvl1pPr indent="0" defTabSz="1828800">
              <a:lnSpc>
                <a:spcPct val="110000"/>
              </a:lnSpc>
              <a:spcBef>
                <a:spcPts val="799"/>
              </a:spcBef>
              <a:buNone/>
              <a:tabLst>
                <a:tab algn="l" pos="0"/>
              </a:tabLst>
              <a:defRPr b="0" lang="ru-RU" sz="3000" strike="noStrike" u="none">
                <a:solidFill>
                  <a:srgbClr val="000000"/>
                </a:solidFill>
                <a:uFillTx/>
                <a:latin typeface="+mn-lt"/>
                <a:ea typeface="+mn-ea"/>
              </a:defRPr>
            </a:lvl1pPr>
          </a:lstStyle>
          <a:p>
            <a:pPr indent="0" defTabSz="1828800">
              <a:lnSpc>
                <a:spcPct val="110000"/>
              </a:lnSpc>
              <a:spcBef>
                <a:spcPts val="799"/>
              </a:spcBef>
              <a:buNone/>
              <a:tabLst>
                <a:tab algn="l" pos="0"/>
              </a:tabLst>
            </a:pPr>
            <a:fld id="{A4A9198B-D72A-4B9C-B8FF-D462DAB3F5B2}" type="slidenum">
              <a:rPr b="0" lang="ru-RU" sz="3000" strike="noStrike" u="none">
                <a:solidFill>
                  <a:srgbClr val="000000"/>
                </a:solidFill>
                <a:uFillTx/>
                <a:latin typeface="+mn-lt"/>
                <a:ea typeface="+mn-ea"/>
              </a:rPr>
              <a:t>&lt;номер&gt;</a:t>
            </a:fld>
            <a:endParaRPr b="0" lang="ru-RU" sz="3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505F8EB-A732-4FE2-8CEE-D81F0CB518C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376200" y="299160"/>
            <a:ext cx="735156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10000"/>
              </a:lnSpc>
              <a:buNone/>
            </a:pPr>
            <a:endParaRPr b="0" lang="ru-RU" sz="1450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503640" y="1326600"/>
            <a:ext cx="907164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584"/>
              </a:spcBef>
              <a:buNone/>
            </a:pPr>
            <a:endParaRPr b="0" lang="ru-RU" sz="1979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44187E25-27DC-4BE7-9490-BA7E1791F5ED}" type="slidenum"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&lt;номер&gt;</a:t>
            </a:fld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ml_logo_blue.png" descr="sml_logo_blue.png"/>
          <p:cNvPicPr/>
          <p:nvPr/>
        </p:nvPicPr>
        <p:blipFill>
          <a:blip r:embed="rId2"/>
          <a:srcRect l="105" t="0" r="105" b="0"/>
          <a:stretch/>
        </p:blipFill>
        <p:spPr>
          <a:xfrm>
            <a:off x="8378280" y="5126040"/>
            <a:ext cx="1329120" cy="177840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76" name="sml_logo_white.png" descr="sml_logo_white.png"/>
          <p:cNvPicPr/>
          <p:nvPr/>
        </p:nvPicPr>
        <p:blipFill>
          <a:blip r:embed="rId3"/>
          <a:stretch/>
        </p:blipFill>
        <p:spPr>
          <a:xfrm>
            <a:off x="8382600" y="5126040"/>
            <a:ext cx="1320840" cy="177840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376200" y="299160"/>
            <a:ext cx="7351560" cy="9450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 indent="0" defTabSz="82548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56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Title Text</a:t>
            </a:r>
            <a:endParaRPr b="0" lang="ru-RU" sz="5600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  <p:pic>
        <p:nvPicPr>
          <p:cNvPr id="78" name="samolet_logo_sign_shadow_white.png" descr="samolet_logo_sign_shadow_white.png"/>
          <p:cNvPicPr/>
          <p:nvPr/>
        </p:nvPicPr>
        <p:blipFill>
          <a:blip r:embed="rId4"/>
          <a:stretch/>
        </p:blipFill>
        <p:spPr>
          <a:xfrm>
            <a:off x="347760" y="5028480"/>
            <a:ext cx="258480" cy="351720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164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58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979" strike="noStrike" u="none">
                <a:solidFill>
                  <a:srgbClr val="000000"/>
                </a:solidFill>
                <a:uFillTx/>
                <a:latin typeface="CoFo Sans"/>
              </a:rPr>
              <a:t>Для правки структуры щёлкните мышью</a:t>
            </a:r>
            <a:endParaRPr b="0" lang="ru-RU" sz="1979" strike="noStrike" u="none">
              <a:solidFill>
                <a:srgbClr val="000000"/>
              </a:solidFill>
              <a:uFillTx/>
              <a:latin typeface="CoFo Sans"/>
            </a:endParaRPr>
          </a:p>
          <a:p>
            <a:pPr lvl="1" marL="864000" indent="-324000">
              <a:spcBef>
                <a:spcPts val="468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979" strike="noStrike" u="none">
                <a:solidFill>
                  <a:srgbClr val="000000"/>
                </a:solidFill>
                <a:uFillTx/>
                <a:latin typeface="CoFo Sans"/>
              </a:rPr>
              <a:t>Второй уровень структуры</a:t>
            </a:r>
            <a:endParaRPr b="0" lang="ru-RU" sz="1979" strike="noStrike" u="none">
              <a:solidFill>
                <a:srgbClr val="000000"/>
              </a:solidFill>
              <a:uFillTx/>
              <a:latin typeface="CoFo Sans"/>
            </a:endParaRPr>
          </a:p>
          <a:p>
            <a:pPr lvl="2" marL="1296000" indent="-288000">
              <a:spcBef>
                <a:spcPts val="349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979" strike="noStrike" u="none">
                <a:solidFill>
                  <a:srgbClr val="000000"/>
                </a:solidFill>
                <a:uFillTx/>
                <a:latin typeface="CoFo Sans"/>
              </a:rPr>
              <a:t>Третий уровень структуры</a:t>
            </a:r>
            <a:endParaRPr b="0" lang="ru-RU" sz="1979" strike="noStrike" u="none">
              <a:solidFill>
                <a:srgbClr val="000000"/>
              </a:solidFill>
              <a:uFillTx/>
              <a:latin typeface="CoFo Sans"/>
            </a:endParaRPr>
          </a:p>
          <a:p>
            <a:pPr lvl="3" marL="1728000" indent="-216000">
              <a:spcBef>
                <a:spcPts val="232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979" strike="noStrike" u="none">
                <a:solidFill>
                  <a:srgbClr val="000000"/>
                </a:solidFill>
                <a:uFillTx/>
                <a:latin typeface="CoFo Sans"/>
              </a:rPr>
              <a:t>Четвёртый уровень структуры</a:t>
            </a:r>
            <a:endParaRPr b="0" lang="ru-RU" sz="1979" strike="noStrike" u="none">
              <a:solidFill>
                <a:srgbClr val="000000"/>
              </a:solidFill>
              <a:uFillTx/>
              <a:latin typeface="CoFo Sans"/>
            </a:endParaRPr>
          </a:p>
          <a:p>
            <a:pPr lvl="4" marL="2160000" indent="-216000">
              <a:spcBef>
                <a:spcPts val="116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820" strike="noStrike" u="none">
                <a:solidFill>
                  <a:srgbClr val="000000"/>
                </a:solidFill>
                <a:uFillTx/>
                <a:latin typeface="CoFo Sans"/>
              </a:rPr>
              <a:t>Пятый уровень структуры</a:t>
            </a:r>
            <a:endParaRPr b="0" lang="ru-RU" sz="820" strike="noStrike" u="none">
              <a:solidFill>
                <a:srgbClr val="000000"/>
              </a:solidFill>
              <a:uFillTx/>
              <a:latin typeface="CoFo Sans"/>
            </a:endParaRPr>
          </a:p>
          <a:p>
            <a:pPr lvl="5" marL="2592000" indent="-216000">
              <a:spcBef>
                <a:spcPts val="116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820" strike="noStrike" u="none">
                <a:solidFill>
                  <a:srgbClr val="000000"/>
                </a:solidFill>
                <a:uFillTx/>
                <a:latin typeface="CoFo Sans"/>
              </a:rPr>
              <a:t>Шестой уровень структуры</a:t>
            </a:r>
            <a:endParaRPr b="0" lang="ru-RU" sz="820" strike="noStrike" u="none">
              <a:solidFill>
                <a:srgbClr val="000000"/>
              </a:solidFill>
              <a:uFillTx/>
              <a:latin typeface="CoFo Sans"/>
            </a:endParaRPr>
          </a:p>
          <a:p>
            <a:pPr lvl="6" marL="3024000" indent="-216000">
              <a:spcBef>
                <a:spcPts val="116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820" strike="noStrike" u="none">
                <a:solidFill>
                  <a:srgbClr val="000000"/>
                </a:solidFill>
                <a:uFillTx/>
                <a:latin typeface="CoFo Sans"/>
              </a:rPr>
              <a:t>Седьмой уровень структуры</a:t>
            </a:r>
            <a:endParaRPr b="0" lang="ru-RU" sz="820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5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sml_logo_blue.png" descr="sml_logo_blue.png"/>
          <p:cNvPicPr/>
          <p:nvPr/>
        </p:nvPicPr>
        <p:blipFill>
          <a:blip r:embed="rId2"/>
          <a:srcRect l="105" t="0" r="105" b="0"/>
          <a:stretch/>
        </p:blipFill>
        <p:spPr>
          <a:xfrm>
            <a:off x="8378280" y="5126040"/>
            <a:ext cx="1329120" cy="177840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366120" y="364680"/>
            <a:ext cx="9344520" cy="5353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 fontScale="77500" lnSpcReduction="19999"/>
          </a:bodyPr>
          <a:p>
            <a:pPr indent="0" defTabSz="82548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56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Заголовок</a:t>
            </a:r>
            <a:endParaRPr b="0" lang="ru-RU" sz="5600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  <p:pic>
        <p:nvPicPr>
          <p:cNvPr id="84" name="Рисунок 4" descr=""/>
          <p:cNvPicPr/>
          <p:nvPr/>
        </p:nvPicPr>
        <p:blipFill>
          <a:blip r:embed="rId3"/>
          <a:stretch/>
        </p:blipFill>
        <p:spPr>
          <a:xfrm>
            <a:off x="366120" y="5144040"/>
            <a:ext cx="105480" cy="160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5" name="Рисунок 5" descr=""/>
          <p:cNvPicPr/>
          <p:nvPr/>
        </p:nvPicPr>
        <p:blipFill>
          <a:blip r:embed="rId4"/>
          <a:stretch/>
        </p:blipFill>
        <p:spPr>
          <a:xfrm>
            <a:off x="8606520" y="5150160"/>
            <a:ext cx="1107720" cy="148680"/>
          </a:xfrm>
          <a:prstGeom prst="rect">
            <a:avLst/>
          </a:prstGeom>
          <a:noFill/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6;p63" descr="sml_logo_blue.png"/>
          <p:cNvPicPr/>
          <p:nvPr/>
        </p:nvPicPr>
        <p:blipFill>
          <a:blip r:embed="rId3"/>
          <a:srcRect l="106" t="0" r="104" b="0"/>
          <a:stretch/>
        </p:blipFill>
        <p:spPr>
          <a:xfrm>
            <a:off x="8378280" y="5126040"/>
            <a:ext cx="1329120" cy="17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66120" y="364680"/>
            <a:ext cx="5387760" cy="4404600"/>
          </a:xfrm>
          <a:prstGeom prst="rect">
            <a:avLst/>
          </a:prstGeom>
          <a:noFill/>
          <a:ln w="0">
            <a:noFill/>
          </a:ln>
        </p:spPr>
        <p:txBody>
          <a:bodyPr lIns="50760" rIns="50760" tIns="50760" bIns="50760" anchor="t">
            <a:normAutofit fontScale="77500" lnSpcReduction="19999"/>
          </a:bodyPr>
          <a:p>
            <a:pPr indent="0">
              <a:lnSpc>
                <a:spcPct val="100000"/>
              </a:lnSpc>
              <a:buNone/>
            </a:pPr>
            <a:r>
              <a:rPr b="1" lang="ru-RU" sz="140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Титульный слайд </a:t>
            </a:r>
            <a:endParaRPr b="0" lang="ru-RU" sz="1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7" name="Рисунок 2" descr=""/>
          <p:cNvPicPr/>
          <p:nvPr/>
        </p:nvPicPr>
        <p:blipFill>
          <a:blip r:embed="rId4"/>
          <a:stretch/>
        </p:blipFill>
        <p:spPr>
          <a:xfrm>
            <a:off x="366120" y="5144040"/>
            <a:ext cx="105480" cy="160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" name="Рисунок 3" descr=""/>
          <p:cNvPicPr/>
          <p:nvPr/>
        </p:nvPicPr>
        <p:blipFill>
          <a:blip r:embed="rId5"/>
          <a:stretch/>
        </p:blipFill>
        <p:spPr>
          <a:xfrm>
            <a:off x="8606520" y="5150160"/>
            <a:ext cx="1107720" cy="148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164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58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58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58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468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58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58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349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58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58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232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58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58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116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82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82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116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82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82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116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82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82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6;p63" descr="sml_logo_blue.png"/>
          <p:cNvPicPr/>
          <p:nvPr/>
        </p:nvPicPr>
        <p:blipFill>
          <a:blip r:embed="rId2"/>
          <a:srcRect l="106" t="0" r="104" b="0"/>
          <a:stretch/>
        </p:blipFill>
        <p:spPr>
          <a:xfrm>
            <a:off x="8378280" y="5126040"/>
            <a:ext cx="1329120" cy="17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66120" y="364680"/>
            <a:ext cx="9344520" cy="5353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 fontScale="77500" lnSpcReduction="19999"/>
          </a:bodyPr>
          <a:p>
            <a:pPr indent="0">
              <a:lnSpc>
                <a:spcPct val="100000"/>
              </a:lnSpc>
              <a:buNone/>
            </a:pPr>
            <a:r>
              <a:rPr b="1" lang="ru-RU" sz="56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Заголовок</a:t>
            </a:r>
            <a:endParaRPr b="0" lang="ru-RU" sz="5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2" name="Рисунок 4" descr=""/>
          <p:cNvPicPr/>
          <p:nvPr/>
        </p:nvPicPr>
        <p:blipFill>
          <a:blip r:embed="rId3"/>
          <a:stretch/>
        </p:blipFill>
        <p:spPr>
          <a:xfrm>
            <a:off x="366120" y="5144040"/>
            <a:ext cx="105480" cy="160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" name="Рисунок 5" descr=""/>
          <p:cNvPicPr/>
          <p:nvPr/>
        </p:nvPicPr>
        <p:blipFill>
          <a:blip r:embed="rId4"/>
          <a:stretch/>
        </p:blipFill>
        <p:spPr>
          <a:xfrm>
            <a:off x="8606520" y="5150160"/>
            <a:ext cx="1107720" cy="148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" name="Скругленный прямоугольник 1"/>
          <p:cNvSpPr/>
          <p:nvPr/>
        </p:nvSpPr>
        <p:spPr>
          <a:xfrm>
            <a:off x="366120" y="900000"/>
            <a:ext cx="3006720" cy="386928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endParaRPr b="0" lang="ru-RU" sz="4800" strike="noStrike" u="none">
              <a:solidFill>
                <a:srgbClr val="7f7f7f"/>
              </a:solidFill>
              <a:uFillTx/>
              <a:latin typeface="Arial"/>
            </a:endParaRPr>
          </a:p>
        </p:txBody>
      </p:sp>
      <p:sp>
        <p:nvSpPr>
          <p:cNvPr id="15" name="Скругленный прямоугольник 2"/>
          <p:cNvSpPr/>
          <p:nvPr/>
        </p:nvSpPr>
        <p:spPr>
          <a:xfrm>
            <a:off x="6706800" y="900000"/>
            <a:ext cx="3006720" cy="386928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endParaRPr b="0" lang="ru-RU" sz="4800" strike="noStrike" u="none">
              <a:solidFill>
                <a:srgbClr val="7f7f7f"/>
              </a:solidFill>
              <a:uFillTx/>
              <a:latin typeface="Arial"/>
            </a:endParaRPr>
          </a:p>
        </p:txBody>
      </p:sp>
      <p:sp>
        <p:nvSpPr>
          <p:cNvPr id="16" name="Скругленный прямоугольник 9"/>
          <p:cNvSpPr/>
          <p:nvPr/>
        </p:nvSpPr>
        <p:spPr>
          <a:xfrm>
            <a:off x="3551400" y="900000"/>
            <a:ext cx="2976840" cy="386928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endParaRPr b="0" lang="ru-RU" sz="4800" strike="noStrike" u="none">
              <a:solidFill>
                <a:srgbClr val="7f7f7f"/>
              </a:solidFill>
              <a:uFillTx/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44320" y="1080360"/>
            <a:ext cx="2648880" cy="20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Заголовок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44320" y="1467000"/>
            <a:ext cx="2648880" cy="31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32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Текст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3729240" y="1080360"/>
            <a:ext cx="2619000" cy="20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Заголовок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" name="PlaceHolder 5"/>
          <p:cNvSpPr>
            <a:spLocks noGrp="1"/>
          </p:cNvSpPr>
          <p:nvPr>
            <p:ph type="body"/>
          </p:nvPr>
        </p:nvSpPr>
        <p:spPr>
          <a:xfrm>
            <a:off x="3729240" y="1467000"/>
            <a:ext cx="2619000" cy="31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32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Текст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" name="PlaceHolder 6"/>
          <p:cNvSpPr>
            <a:spLocks noGrp="1"/>
          </p:cNvSpPr>
          <p:nvPr>
            <p:ph type="body"/>
          </p:nvPr>
        </p:nvSpPr>
        <p:spPr>
          <a:xfrm>
            <a:off x="6886080" y="1080360"/>
            <a:ext cx="2648880" cy="20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Заголовок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" name="PlaceHolder 7"/>
          <p:cNvSpPr>
            <a:spLocks noGrp="1"/>
          </p:cNvSpPr>
          <p:nvPr>
            <p:ph type="body"/>
          </p:nvPr>
        </p:nvSpPr>
        <p:spPr>
          <a:xfrm>
            <a:off x="6886080" y="1467000"/>
            <a:ext cx="2648880" cy="31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32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Текст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6;p63" descr="sml_logo_blue.png"/>
          <p:cNvPicPr/>
          <p:nvPr/>
        </p:nvPicPr>
        <p:blipFill>
          <a:blip r:embed="rId2"/>
          <a:srcRect l="106" t="0" r="104" b="0"/>
          <a:stretch/>
        </p:blipFill>
        <p:spPr>
          <a:xfrm>
            <a:off x="8378280" y="5126040"/>
            <a:ext cx="1329120" cy="17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66120" y="364680"/>
            <a:ext cx="9344520" cy="5353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 fontScale="77500" lnSpcReduction="19999"/>
          </a:bodyPr>
          <a:p>
            <a:pPr indent="0">
              <a:lnSpc>
                <a:spcPct val="100000"/>
              </a:lnSpc>
              <a:buNone/>
            </a:pPr>
            <a:r>
              <a:rPr b="1" lang="ru-RU" sz="56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Заголовок</a:t>
            </a:r>
            <a:endParaRPr b="0" lang="ru-RU" sz="5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5" name="Рисунок 4" descr=""/>
          <p:cNvPicPr/>
          <p:nvPr/>
        </p:nvPicPr>
        <p:blipFill>
          <a:blip r:embed="rId3"/>
          <a:stretch/>
        </p:blipFill>
        <p:spPr>
          <a:xfrm>
            <a:off x="366120" y="5144040"/>
            <a:ext cx="105480" cy="160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" name="Рисунок 5" descr=""/>
          <p:cNvPicPr/>
          <p:nvPr/>
        </p:nvPicPr>
        <p:blipFill>
          <a:blip r:embed="rId4"/>
          <a:stretch/>
        </p:blipFill>
        <p:spPr>
          <a:xfrm>
            <a:off x="8606520" y="5150160"/>
            <a:ext cx="1107720" cy="148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" name="Скругленный прямоугольник 6"/>
          <p:cNvSpPr/>
          <p:nvPr/>
        </p:nvSpPr>
        <p:spPr>
          <a:xfrm>
            <a:off x="366120" y="900000"/>
            <a:ext cx="3006720" cy="184536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endParaRPr b="0" lang="ru-RU" sz="4800" strike="noStrike" u="none">
              <a:solidFill>
                <a:srgbClr val="7f7f7f"/>
              </a:solidFill>
              <a:uFillTx/>
              <a:latin typeface="Arial"/>
            </a:endParaRPr>
          </a:p>
        </p:txBody>
      </p:sp>
      <p:sp>
        <p:nvSpPr>
          <p:cNvPr id="28" name="Скругленный прямоугольник 7"/>
          <p:cNvSpPr/>
          <p:nvPr/>
        </p:nvSpPr>
        <p:spPr>
          <a:xfrm>
            <a:off x="6706800" y="900000"/>
            <a:ext cx="3006720" cy="184536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endParaRPr b="0" lang="ru-RU" sz="4800" strike="noStrike" u="none">
              <a:solidFill>
                <a:srgbClr val="7f7f7f"/>
              </a:solidFill>
              <a:uFillTx/>
              <a:latin typeface="Arial"/>
            </a:endParaRPr>
          </a:p>
        </p:txBody>
      </p:sp>
      <p:sp>
        <p:nvSpPr>
          <p:cNvPr id="29" name="Скругленный прямоугольник 8"/>
          <p:cNvSpPr/>
          <p:nvPr/>
        </p:nvSpPr>
        <p:spPr>
          <a:xfrm>
            <a:off x="3551400" y="900000"/>
            <a:ext cx="2976840" cy="184536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endParaRPr b="0" lang="ru-RU" sz="4800" strike="noStrike" u="none">
              <a:solidFill>
                <a:srgbClr val="7f7f7f"/>
              </a:solidFill>
              <a:uFillTx/>
              <a:latin typeface="Arial"/>
            </a:endParaRPr>
          </a:p>
        </p:txBody>
      </p:sp>
      <p:sp>
        <p:nvSpPr>
          <p:cNvPr id="30" name="Скругленный прямоугольник 11"/>
          <p:cNvSpPr/>
          <p:nvPr/>
        </p:nvSpPr>
        <p:spPr>
          <a:xfrm>
            <a:off x="366120" y="2925360"/>
            <a:ext cx="3006720" cy="184536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endParaRPr b="0" lang="ru-RU" sz="4800" strike="noStrike" u="none">
              <a:solidFill>
                <a:srgbClr val="7f7f7f"/>
              </a:solidFill>
              <a:uFillTx/>
              <a:latin typeface="Arial"/>
            </a:endParaRPr>
          </a:p>
        </p:txBody>
      </p:sp>
      <p:sp>
        <p:nvSpPr>
          <p:cNvPr id="31" name="Скругленный прямоугольник 12"/>
          <p:cNvSpPr/>
          <p:nvPr/>
        </p:nvSpPr>
        <p:spPr>
          <a:xfrm>
            <a:off x="6706800" y="2925360"/>
            <a:ext cx="3006720" cy="184536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endParaRPr b="0" lang="ru-RU" sz="4800" strike="noStrike" u="none">
              <a:solidFill>
                <a:srgbClr val="7f7f7f"/>
              </a:solidFill>
              <a:uFillTx/>
              <a:latin typeface="Arial"/>
            </a:endParaRPr>
          </a:p>
        </p:txBody>
      </p:sp>
      <p:sp>
        <p:nvSpPr>
          <p:cNvPr id="32" name="Скругленный прямоугольник 13"/>
          <p:cNvSpPr/>
          <p:nvPr/>
        </p:nvSpPr>
        <p:spPr>
          <a:xfrm>
            <a:off x="3551400" y="2925360"/>
            <a:ext cx="2976840" cy="184536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endParaRPr b="0" lang="ru-RU" sz="4800" strike="noStrike" u="none">
              <a:solidFill>
                <a:srgbClr val="7f7f7f"/>
              </a:solidFill>
              <a:uFillTx/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44320" y="1080360"/>
            <a:ext cx="2648880" cy="20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Заголовок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544320" y="1467000"/>
            <a:ext cx="2648880" cy="110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32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Текст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3729240" y="1080360"/>
            <a:ext cx="2619000" cy="20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Заголовок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3729240" y="1467000"/>
            <a:ext cx="2619000" cy="110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32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Текст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6886080" y="1080360"/>
            <a:ext cx="2648880" cy="20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Заголовок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886080" y="1467000"/>
            <a:ext cx="2648880" cy="110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32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Текст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" name="PlaceHolder 8"/>
          <p:cNvSpPr>
            <a:spLocks noGrp="1"/>
          </p:cNvSpPr>
          <p:nvPr>
            <p:ph type="body"/>
          </p:nvPr>
        </p:nvSpPr>
        <p:spPr>
          <a:xfrm>
            <a:off x="544320" y="3105360"/>
            <a:ext cx="2648880" cy="20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Заголовок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" name="PlaceHolder 9"/>
          <p:cNvSpPr>
            <a:spLocks noGrp="1"/>
          </p:cNvSpPr>
          <p:nvPr>
            <p:ph type="body"/>
          </p:nvPr>
        </p:nvSpPr>
        <p:spPr>
          <a:xfrm>
            <a:off x="544320" y="3491280"/>
            <a:ext cx="2648880" cy="110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32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Текст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" name="PlaceHolder 10"/>
          <p:cNvSpPr>
            <a:spLocks noGrp="1"/>
          </p:cNvSpPr>
          <p:nvPr>
            <p:ph type="body"/>
          </p:nvPr>
        </p:nvSpPr>
        <p:spPr>
          <a:xfrm>
            <a:off x="3729240" y="3105360"/>
            <a:ext cx="2619000" cy="20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Заголовок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" name="PlaceHolder 11"/>
          <p:cNvSpPr>
            <a:spLocks noGrp="1"/>
          </p:cNvSpPr>
          <p:nvPr>
            <p:ph type="body"/>
          </p:nvPr>
        </p:nvSpPr>
        <p:spPr>
          <a:xfrm>
            <a:off x="3729240" y="3491280"/>
            <a:ext cx="2619000" cy="110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32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Текст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" name="PlaceHolder 12"/>
          <p:cNvSpPr>
            <a:spLocks noGrp="1"/>
          </p:cNvSpPr>
          <p:nvPr>
            <p:ph type="body"/>
          </p:nvPr>
        </p:nvSpPr>
        <p:spPr>
          <a:xfrm>
            <a:off x="6886080" y="3105360"/>
            <a:ext cx="2648880" cy="20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Заголовок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" name="PlaceHolder 13"/>
          <p:cNvSpPr>
            <a:spLocks noGrp="1"/>
          </p:cNvSpPr>
          <p:nvPr>
            <p:ph type="body"/>
          </p:nvPr>
        </p:nvSpPr>
        <p:spPr>
          <a:xfrm>
            <a:off x="6886080" y="3491280"/>
            <a:ext cx="2648880" cy="110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32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Текст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6;p63" descr="sml_logo_blue.png"/>
          <p:cNvPicPr/>
          <p:nvPr/>
        </p:nvPicPr>
        <p:blipFill>
          <a:blip r:embed="rId2"/>
          <a:srcRect l="106" t="0" r="104" b="0"/>
          <a:stretch/>
        </p:blipFill>
        <p:spPr>
          <a:xfrm>
            <a:off x="8378280" y="5126040"/>
            <a:ext cx="1329120" cy="17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66120" y="364680"/>
            <a:ext cx="9344520" cy="5353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 fontScale="77500" lnSpcReduction="19999"/>
          </a:bodyPr>
          <a:p>
            <a:pPr indent="0">
              <a:lnSpc>
                <a:spcPct val="100000"/>
              </a:lnSpc>
              <a:buNone/>
            </a:pPr>
            <a:r>
              <a:rPr b="1" lang="ru-RU" sz="56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Заголовок</a:t>
            </a:r>
            <a:endParaRPr b="0" lang="ru-RU" sz="5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7" name="Рисунок 4" descr=""/>
          <p:cNvPicPr/>
          <p:nvPr/>
        </p:nvPicPr>
        <p:blipFill>
          <a:blip r:embed="rId3"/>
          <a:stretch/>
        </p:blipFill>
        <p:spPr>
          <a:xfrm>
            <a:off x="366120" y="5144040"/>
            <a:ext cx="105480" cy="160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" name="Рисунок 5" descr=""/>
          <p:cNvPicPr/>
          <p:nvPr/>
        </p:nvPicPr>
        <p:blipFill>
          <a:blip r:embed="rId4"/>
          <a:stretch/>
        </p:blipFill>
        <p:spPr>
          <a:xfrm>
            <a:off x="8606520" y="5150160"/>
            <a:ext cx="1107720" cy="148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9" name="Скругленный прямоугольник 1"/>
          <p:cNvSpPr/>
          <p:nvPr/>
        </p:nvSpPr>
        <p:spPr>
          <a:xfrm>
            <a:off x="365760" y="900000"/>
            <a:ext cx="4584600" cy="386928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endParaRPr b="0" lang="ru-RU" sz="4800" strike="noStrike" u="none">
              <a:solidFill>
                <a:srgbClr val="7f7f7f"/>
              </a:solidFill>
              <a:uFillTx/>
              <a:latin typeface="Arial"/>
            </a:endParaRPr>
          </a:p>
        </p:txBody>
      </p:sp>
      <p:sp>
        <p:nvSpPr>
          <p:cNvPr id="50" name="Скругленный прямоугольник 2"/>
          <p:cNvSpPr/>
          <p:nvPr/>
        </p:nvSpPr>
        <p:spPr>
          <a:xfrm>
            <a:off x="5128920" y="900000"/>
            <a:ext cx="4584600" cy="386928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endParaRPr b="0" lang="ru-RU" sz="4800" strike="noStrike" u="none">
              <a:solidFill>
                <a:srgbClr val="7f7f7f"/>
              </a:solidFill>
              <a:uFillTx/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44320" y="1080360"/>
            <a:ext cx="4226400" cy="20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Заголовок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544320" y="1467000"/>
            <a:ext cx="4226400" cy="31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32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Текст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5307480" y="1080360"/>
            <a:ext cx="4226400" cy="20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Заголовок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body"/>
          </p:nvPr>
        </p:nvSpPr>
        <p:spPr>
          <a:xfrm>
            <a:off x="5307480" y="1467000"/>
            <a:ext cx="4226400" cy="31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32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Текст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sml_logo_blue.png" descr="sml_logo_blue.png"/>
          <p:cNvPicPr/>
          <p:nvPr/>
        </p:nvPicPr>
        <p:blipFill>
          <a:blip r:embed="rId2"/>
          <a:srcRect l="105" t="0" r="105" b="0"/>
          <a:stretch/>
        </p:blipFill>
        <p:spPr>
          <a:xfrm>
            <a:off x="8378280" y="5126040"/>
            <a:ext cx="1329120" cy="177840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56" name="Рисунок 2" descr=""/>
          <p:cNvPicPr/>
          <p:nvPr/>
        </p:nvPicPr>
        <p:blipFill>
          <a:blip r:embed="rId3"/>
          <a:stretch/>
        </p:blipFill>
        <p:spPr>
          <a:xfrm>
            <a:off x="366120" y="5144040"/>
            <a:ext cx="105480" cy="160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7" name="Рисунок 3" descr=""/>
          <p:cNvPicPr/>
          <p:nvPr/>
        </p:nvPicPr>
        <p:blipFill>
          <a:blip r:embed="rId4"/>
          <a:stretch/>
        </p:blipFill>
        <p:spPr>
          <a:xfrm>
            <a:off x="8606520" y="5150160"/>
            <a:ext cx="1107720" cy="148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366120" y="364680"/>
            <a:ext cx="9348120" cy="4404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rmAutofit/>
          </a:bodyPr>
          <a:p>
            <a:pPr indent="0" defTabSz="82548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0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Отбивочный слайд</a:t>
            </a:r>
            <a:endParaRPr b="0" lang="ru-RU" sz="10000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164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58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979" strike="noStrike" u="none">
                <a:solidFill>
                  <a:srgbClr val="000000"/>
                </a:solidFill>
                <a:uFillTx/>
                <a:latin typeface="CoFo Sans"/>
              </a:rPr>
              <a:t>Для правки структуры щёлкните мышью</a:t>
            </a:r>
            <a:endParaRPr b="0" lang="ru-RU" sz="1979" strike="noStrike" u="none">
              <a:solidFill>
                <a:srgbClr val="000000"/>
              </a:solidFill>
              <a:uFillTx/>
              <a:latin typeface="CoFo Sans"/>
            </a:endParaRPr>
          </a:p>
          <a:p>
            <a:pPr lvl="1" marL="864000" indent="-324000">
              <a:spcBef>
                <a:spcPts val="468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979" strike="noStrike" u="none">
                <a:solidFill>
                  <a:srgbClr val="000000"/>
                </a:solidFill>
                <a:uFillTx/>
                <a:latin typeface="CoFo Sans"/>
              </a:rPr>
              <a:t>Второй уровень структуры</a:t>
            </a:r>
            <a:endParaRPr b="0" lang="ru-RU" sz="1979" strike="noStrike" u="none">
              <a:solidFill>
                <a:srgbClr val="000000"/>
              </a:solidFill>
              <a:uFillTx/>
              <a:latin typeface="CoFo Sans"/>
            </a:endParaRPr>
          </a:p>
          <a:p>
            <a:pPr lvl="2" marL="1296000" indent="-288000">
              <a:spcBef>
                <a:spcPts val="349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979" strike="noStrike" u="none">
                <a:solidFill>
                  <a:srgbClr val="000000"/>
                </a:solidFill>
                <a:uFillTx/>
                <a:latin typeface="CoFo Sans"/>
              </a:rPr>
              <a:t>Третий уровень структуры</a:t>
            </a:r>
            <a:endParaRPr b="0" lang="ru-RU" sz="1979" strike="noStrike" u="none">
              <a:solidFill>
                <a:srgbClr val="000000"/>
              </a:solidFill>
              <a:uFillTx/>
              <a:latin typeface="CoFo Sans"/>
            </a:endParaRPr>
          </a:p>
          <a:p>
            <a:pPr lvl="3" marL="1728000" indent="-216000">
              <a:spcBef>
                <a:spcPts val="232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979" strike="noStrike" u="none">
                <a:solidFill>
                  <a:srgbClr val="000000"/>
                </a:solidFill>
                <a:uFillTx/>
                <a:latin typeface="CoFo Sans"/>
              </a:rPr>
              <a:t>Четвёртый уровень структуры</a:t>
            </a:r>
            <a:endParaRPr b="0" lang="ru-RU" sz="1979" strike="noStrike" u="none">
              <a:solidFill>
                <a:srgbClr val="000000"/>
              </a:solidFill>
              <a:uFillTx/>
              <a:latin typeface="CoFo Sans"/>
            </a:endParaRPr>
          </a:p>
          <a:p>
            <a:pPr lvl="4" marL="2160000" indent="-216000">
              <a:spcBef>
                <a:spcPts val="116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820" strike="noStrike" u="none">
                <a:solidFill>
                  <a:srgbClr val="000000"/>
                </a:solidFill>
                <a:uFillTx/>
                <a:latin typeface="CoFo Sans"/>
              </a:rPr>
              <a:t>Пятый уровень структуры</a:t>
            </a:r>
            <a:endParaRPr b="0" lang="ru-RU" sz="820" strike="noStrike" u="none">
              <a:solidFill>
                <a:srgbClr val="000000"/>
              </a:solidFill>
              <a:uFillTx/>
              <a:latin typeface="CoFo Sans"/>
            </a:endParaRPr>
          </a:p>
          <a:p>
            <a:pPr lvl="5" marL="2592000" indent="-216000">
              <a:spcBef>
                <a:spcPts val="116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820" strike="noStrike" u="none">
                <a:solidFill>
                  <a:srgbClr val="000000"/>
                </a:solidFill>
                <a:uFillTx/>
                <a:latin typeface="CoFo Sans"/>
              </a:rPr>
              <a:t>Шестой уровень структуры</a:t>
            </a:r>
            <a:endParaRPr b="0" lang="ru-RU" sz="820" strike="noStrike" u="none">
              <a:solidFill>
                <a:srgbClr val="000000"/>
              </a:solidFill>
              <a:uFillTx/>
              <a:latin typeface="CoFo Sans"/>
            </a:endParaRPr>
          </a:p>
          <a:p>
            <a:pPr lvl="6" marL="3024000" indent="-216000">
              <a:spcBef>
                <a:spcPts val="116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820" strike="noStrike" u="none">
                <a:solidFill>
                  <a:srgbClr val="000000"/>
                </a:solidFill>
                <a:uFillTx/>
                <a:latin typeface="CoFo Sans"/>
              </a:rPr>
              <a:t>Седьмой уровень структуры</a:t>
            </a:r>
            <a:endParaRPr b="0" lang="ru-RU" sz="820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;p63" descr="sml_logo_blue.png"/>
          <p:cNvPicPr/>
          <p:nvPr/>
        </p:nvPicPr>
        <p:blipFill>
          <a:blip r:embed="rId3"/>
          <a:srcRect l="106" t="0" r="104" b="0"/>
          <a:stretch/>
        </p:blipFill>
        <p:spPr>
          <a:xfrm>
            <a:off x="8378280" y="5126040"/>
            <a:ext cx="1329120" cy="17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66120" y="900000"/>
            <a:ext cx="5387760" cy="3869280"/>
          </a:xfrm>
          <a:prstGeom prst="rect">
            <a:avLst/>
          </a:prstGeom>
          <a:noFill/>
          <a:ln w="0">
            <a:noFill/>
          </a:ln>
        </p:spPr>
        <p:txBody>
          <a:bodyPr lIns="50760" rIns="50760" tIns="50760" bIns="50760" anchor="ctr">
            <a:normAutofit fontScale="55000" lnSpcReduction="19999"/>
          </a:bodyPr>
          <a:p>
            <a:pPr indent="0">
              <a:lnSpc>
                <a:spcPct val="100000"/>
              </a:lnSpc>
              <a:buNone/>
            </a:pPr>
            <a:r>
              <a:rPr b="1" lang="ru-RU" sz="140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Титульный слайд второй вариант</a:t>
            </a:r>
            <a:endParaRPr b="0" lang="ru-RU" sz="1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62" name="Рисунок 2" descr=""/>
          <p:cNvPicPr/>
          <p:nvPr/>
        </p:nvPicPr>
        <p:blipFill>
          <a:blip r:embed="rId4"/>
          <a:stretch/>
        </p:blipFill>
        <p:spPr>
          <a:xfrm>
            <a:off x="366120" y="5144040"/>
            <a:ext cx="105480" cy="160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3" name="Рисунок 3" descr=""/>
          <p:cNvPicPr/>
          <p:nvPr/>
        </p:nvPicPr>
        <p:blipFill>
          <a:blip r:embed="rId5"/>
          <a:stretch/>
        </p:blipFill>
        <p:spPr>
          <a:xfrm>
            <a:off x="8606520" y="5150160"/>
            <a:ext cx="1107720" cy="148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164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58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58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58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468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58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58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349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58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58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232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58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58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116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82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82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116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82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82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116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82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82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6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;p63" descr="sml_logo_blue.png"/>
          <p:cNvPicPr/>
          <p:nvPr/>
        </p:nvPicPr>
        <p:blipFill>
          <a:blip r:embed="rId2"/>
          <a:srcRect l="106" t="0" r="104" b="0"/>
          <a:stretch/>
        </p:blipFill>
        <p:spPr>
          <a:xfrm>
            <a:off x="8378280" y="5126040"/>
            <a:ext cx="1329120" cy="17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66120" y="364680"/>
            <a:ext cx="9344520" cy="5353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 fontScale="77500" lnSpcReduction="19999"/>
          </a:bodyPr>
          <a:p>
            <a:pPr indent="0">
              <a:lnSpc>
                <a:spcPct val="100000"/>
              </a:lnSpc>
              <a:buNone/>
            </a:pPr>
            <a:r>
              <a:rPr b="1" lang="ru-RU" sz="56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Заголовок</a:t>
            </a:r>
            <a:endParaRPr b="0" lang="ru-RU" sz="5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67" name="Рисунок 4" descr=""/>
          <p:cNvPicPr/>
          <p:nvPr/>
        </p:nvPicPr>
        <p:blipFill>
          <a:blip r:embed="rId3"/>
          <a:stretch/>
        </p:blipFill>
        <p:spPr>
          <a:xfrm>
            <a:off x="366120" y="5144040"/>
            <a:ext cx="105480" cy="160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8" name="Рисунок 5" descr=""/>
          <p:cNvPicPr/>
          <p:nvPr/>
        </p:nvPicPr>
        <p:blipFill>
          <a:blip r:embed="rId4"/>
          <a:stretch/>
        </p:blipFill>
        <p:spPr>
          <a:xfrm>
            <a:off x="8606520" y="5150160"/>
            <a:ext cx="1107720" cy="148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164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58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58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58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468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58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58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349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58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58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232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58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58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116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82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82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116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82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82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116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82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82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sml_logo_blue.png" descr="sml_logo_blue.png"/>
          <p:cNvPicPr/>
          <p:nvPr/>
        </p:nvPicPr>
        <p:blipFill>
          <a:blip r:embed="rId3"/>
          <a:srcRect l="105" t="0" r="105" b="0"/>
          <a:stretch/>
        </p:blipFill>
        <p:spPr>
          <a:xfrm>
            <a:off x="8378280" y="5126040"/>
            <a:ext cx="1329120" cy="177840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66120" y="900000"/>
            <a:ext cx="5387760" cy="38692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ctr">
            <a:normAutofit fontScale="55000" lnSpcReduction="19999"/>
          </a:bodyPr>
          <a:p>
            <a:pPr indent="0" defTabSz="82548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Титульный слайд второй вариант</a:t>
            </a:r>
            <a:endParaRPr b="0" lang="ru-RU" sz="14000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  <p:pic>
        <p:nvPicPr>
          <p:cNvPr id="72" name="Рисунок 2" descr=""/>
          <p:cNvPicPr/>
          <p:nvPr/>
        </p:nvPicPr>
        <p:blipFill>
          <a:blip r:embed="rId4"/>
          <a:stretch/>
        </p:blipFill>
        <p:spPr>
          <a:xfrm>
            <a:off x="366120" y="5144040"/>
            <a:ext cx="105480" cy="160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3" name="Рисунок 3" descr=""/>
          <p:cNvPicPr/>
          <p:nvPr/>
        </p:nvPicPr>
        <p:blipFill>
          <a:blip r:embed="rId5"/>
          <a:stretch/>
        </p:blipFill>
        <p:spPr>
          <a:xfrm>
            <a:off x="8606520" y="5150160"/>
            <a:ext cx="1107720" cy="148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164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58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979" strike="noStrike" u="none">
                <a:solidFill>
                  <a:srgbClr val="000000"/>
                </a:solidFill>
                <a:uFillTx/>
                <a:latin typeface="CoFo Sans"/>
              </a:rPr>
              <a:t>Для правки структуры щёлкните мышью</a:t>
            </a:r>
            <a:endParaRPr b="0" lang="ru-RU" sz="1979" strike="noStrike" u="none">
              <a:solidFill>
                <a:srgbClr val="000000"/>
              </a:solidFill>
              <a:uFillTx/>
              <a:latin typeface="CoFo Sans"/>
            </a:endParaRPr>
          </a:p>
          <a:p>
            <a:pPr lvl="1" marL="864000" indent="-324000">
              <a:spcBef>
                <a:spcPts val="468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979" strike="noStrike" u="none">
                <a:solidFill>
                  <a:srgbClr val="000000"/>
                </a:solidFill>
                <a:uFillTx/>
                <a:latin typeface="CoFo Sans"/>
              </a:rPr>
              <a:t>Второй уровень структуры</a:t>
            </a:r>
            <a:endParaRPr b="0" lang="ru-RU" sz="1979" strike="noStrike" u="none">
              <a:solidFill>
                <a:srgbClr val="000000"/>
              </a:solidFill>
              <a:uFillTx/>
              <a:latin typeface="CoFo Sans"/>
            </a:endParaRPr>
          </a:p>
          <a:p>
            <a:pPr lvl="2" marL="1296000" indent="-288000">
              <a:spcBef>
                <a:spcPts val="349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979" strike="noStrike" u="none">
                <a:solidFill>
                  <a:srgbClr val="000000"/>
                </a:solidFill>
                <a:uFillTx/>
                <a:latin typeface="CoFo Sans"/>
              </a:rPr>
              <a:t>Третий уровень структуры</a:t>
            </a:r>
            <a:endParaRPr b="0" lang="ru-RU" sz="1979" strike="noStrike" u="none">
              <a:solidFill>
                <a:srgbClr val="000000"/>
              </a:solidFill>
              <a:uFillTx/>
              <a:latin typeface="CoFo Sans"/>
            </a:endParaRPr>
          </a:p>
          <a:p>
            <a:pPr lvl="3" marL="1728000" indent="-216000">
              <a:spcBef>
                <a:spcPts val="232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979" strike="noStrike" u="none">
                <a:solidFill>
                  <a:srgbClr val="000000"/>
                </a:solidFill>
                <a:uFillTx/>
                <a:latin typeface="CoFo Sans"/>
              </a:rPr>
              <a:t>Четвёртый уровень структуры</a:t>
            </a:r>
            <a:endParaRPr b="0" lang="ru-RU" sz="1979" strike="noStrike" u="none">
              <a:solidFill>
                <a:srgbClr val="000000"/>
              </a:solidFill>
              <a:uFillTx/>
              <a:latin typeface="CoFo Sans"/>
            </a:endParaRPr>
          </a:p>
          <a:p>
            <a:pPr lvl="4" marL="2160000" indent="-216000">
              <a:spcBef>
                <a:spcPts val="116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820" strike="noStrike" u="none">
                <a:solidFill>
                  <a:srgbClr val="000000"/>
                </a:solidFill>
                <a:uFillTx/>
                <a:latin typeface="CoFo Sans"/>
              </a:rPr>
              <a:t>Пятый уровень структуры</a:t>
            </a:r>
            <a:endParaRPr b="0" lang="ru-RU" sz="820" strike="noStrike" u="none">
              <a:solidFill>
                <a:srgbClr val="000000"/>
              </a:solidFill>
              <a:uFillTx/>
              <a:latin typeface="CoFo Sans"/>
            </a:endParaRPr>
          </a:p>
          <a:p>
            <a:pPr lvl="5" marL="2592000" indent="-216000">
              <a:spcBef>
                <a:spcPts val="116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820" strike="noStrike" u="none">
                <a:solidFill>
                  <a:srgbClr val="000000"/>
                </a:solidFill>
                <a:uFillTx/>
                <a:latin typeface="CoFo Sans"/>
              </a:rPr>
              <a:t>Шестой уровень структуры</a:t>
            </a:r>
            <a:endParaRPr b="0" lang="ru-RU" sz="820" strike="noStrike" u="none">
              <a:solidFill>
                <a:srgbClr val="000000"/>
              </a:solidFill>
              <a:uFillTx/>
              <a:latin typeface="CoFo Sans"/>
            </a:endParaRPr>
          </a:p>
          <a:p>
            <a:pPr lvl="6" marL="3024000" indent="-216000">
              <a:spcBef>
                <a:spcPts val="116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820" strike="noStrike" u="none">
                <a:solidFill>
                  <a:srgbClr val="000000"/>
                </a:solidFill>
                <a:uFillTx/>
                <a:latin typeface="CoFo Sans"/>
              </a:rPr>
              <a:t>Седьмой уровень структуры</a:t>
            </a:r>
            <a:endParaRPr b="0" lang="ru-RU" sz="820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8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8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8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8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8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8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6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6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0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0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0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0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0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0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slideLayout" Target="../slideLayouts/slideLayout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6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366120" y="364680"/>
            <a:ext cx="9477360" cy="4651200"/>
          </a:xfrm>
          <a:prstGeom prst="rect">
            <a:avLst/>
          </a:prstGeom>
          <a:noFill/>
          <a:ln w="0">
            <a:noFill/>
          </a:ln>
        </p:spPr>
        <p:txBody>
          <a:bodyPr lIns="50760" rIns="50760" tIns="50760" bIns="50760"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ru-RU" sz="44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Прогнозирование</a:t>
            </a:r>
            <a:br>
              <a:rPr sz="4400"/>
            </a:br>
            <a:r>
              <a:rPr b="1" lang="ru-RU" sz="44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рыночных цен на арматуру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3" name="TextBox 2"/>
          <p:cNvSpPr/>
          <p:nvPr/>
        </p:nvSpPr>
        <p:spPr>
          <a:xfrm>
            <a:off x="637560" y="3778920"/>
            <a:ext cx="6562440" cy="180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1828800">
              <a:lnSpc>
                <a:spcPct val="11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ru-RU" sz="3200" strike="noStrike" u="none">
                <a:solidFill>
                  <a:schemeClr val="dk1"/>
                </a:solidFill>
                <a:uFillTx/>
                <a:latin typeface="Helvetica Neue"/>
                <a:ea typeface="Arial"/>
              </a:rPr>
              <a:t>На базе ГБПОУ МО «Физтех-колледж»</a:t>
            </a:r>
            <a:endParaRPr b="0" lang="ru-RU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1828800">
              <a:lnSpc>
                <a:spcPct val="11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ru-RU" sz="3200" strike="noStrike" u="none">
                <a:solidFill>
                  <a:schemeClr val="dk1"/>
                </a:solidFill>
                <a:uFillTx/>
                <a:latin typeface="Helvetica Neue"/>
                <a:ea typeface="Arial"/>
              </a:rPr>
              <a:t>17 группа</a:t>
            </a:r>
            <a:endParaRPr b="0" lang="ru-RU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2365200" y="1804680"/>
            <a:ext cx="5348880" cy="5353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ru-RU" sz="42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Варианты решения</a:t>
            </a:r>
            <a:endParaRPr b="0" lang="ru-RU" sz="4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2365200" y="147240"/>
            <a:ext cx="5348880" cy="5353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ru-RU" sz="2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1. </a:t>
            </a:r>
            <a:r>
              <a:rPr b="1" lang="en-US" sz="2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CatBoost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1173960" y="767160"/>
            <a:ext cx="7795080" cy="4167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2365200" y="147240"/>
            <a:ext cx="5348880" cy="5353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ru-RU" sz="2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1. </a:t>
            </a:r>
            <a:r>
              <a:rPr b="1" lang="en-US" sz="2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CatBoost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1"/>
          <a:stretch/>
        </p:blipFill>
        <p:spPr>
          <a:xfrm>
            <a:off x="1173960" y="767160"/>
            <a:ext cx="7795080" cy="4167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2211120" y="110160"/>
            <a:ext cx="5348880" cy="5353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US" sz="2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2</a:t>
            </a:r>
            <a:r>
              <a:rPr b="1" lang="ru-RU" sz="2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. </a:t>
            </a:r>
            <a:r>
              <a:rPr b="1" lang="en-US" sz="2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XGBoost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1149480" y="777240"/>
            <a:ext cx="7795080" cy="4167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2211120" y="110160"/>
            <a:ext cx="5348880" cy="5353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US" sz="2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2</a:t>
            </a:r>
            <a:r>
              <a:rPr b="1" lang="ru-RU" sz="2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. </a:t>
            </a:r>
            <a:r>
              <a:rPr b="1" lang="en-US" sz="2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XGBoost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92" name="" descr=""/>
          <p:cNvPicPr/>
          <p:nvPr/>
        </p:nvPicPr>
        <p:blipFill>
          <a:blip r:embed="rId1"/>
          <a:stretch/>
        </p:blipFill>
        <p:spPr>
          <a:xfrm>
            <a:off x="1173960" y="872280"/>
            <a:ext cx="7795080" cy="4167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2300760" y="184680"/>
            <a:ext cx="5348880" cy="5353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ru-RU" sz="2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3. Random Forest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1204920" y="777240"/>
            <a:ext cx="7795080" cy="4167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2300760" y="184680"/>
            <a:ext cx="5348880" cy="5353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ru-RU" sz="2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3. Random Forest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1"/>
          <a:stretch/>
        </p:blipFill>
        <p:spPr>
          <a:xfrm>
            <a:off x="1173960" y="775440"/>
            <a:ext cx="7795080" cy="4167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406800" y="887040"/>
            <a:ext cx="7210440" cy="33832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ctr">
            <a:normAutofit fontScale="25000" lnSpcReduction="19999"/>
          </a:bodyPr>
          <a:p>
            <a:pPr indent="0" defTabSz="82548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ru-RU" sz="8800" strike="noStrike" u="none">
                <a:solidFill>
                  <a:schemeClr val="dk1"/>
                </a:solidFill>
                <a:uFillTx/>
                <a:latin typeface="Helvetica Neue"/>
                <a:ea typeface="CoFo Sans"/>
              </a:rPr>
              <a:t>Общие выводы</a:t>
            </a:r>
            <a:br>
              <a:rPr sz="8800"/>
            </a:br>
            <a:br>
              <a:rPr sz="8800"/>
            </a:br>
            <a:r>
              <a:rPr b="1" lang="ru-RU" sz="8800" strike="noStrike" u="none">
                <a:solidFill>
                  <a:schemeClr val="dk1"/>
                </a:solidFill>
                <a:uFillTx/>
                <a:latin typeface="Helvetica Neue"/>
                <a:ea typeface="CoFo Sans"/>
              </a:rPr>
              <a:t>Наилучшие результаты: CatBoost демонстрирует наилучшие результаты как по R2, так и по MAE и MAPE, что делает его наиболее эффективной моделью.</a:t>
            </a:r>
            <a:br>
              <a:rPr sz="8800"/>
            </a:br>
            <a:br>
              <a:rPr sz="8800"/>
            </a:br>
            <a:r>
              <a:rPr b="1" lang="ru-RU" sz="8800" strike="noStrike" u="none">
                <a:solidFill>
                  <a:schemeClr val="dk1"/>
                </a:solidFill>
                <a:uFillTx/>
                <a:latin typeface="Helvetica Neue"/>
                <a:ea typeface="CoFo Sans"/>
              </a:rPr>
              <a:t>Сравнение с другими моделями: XGBoost и Random Forest показывают более низкие результаты, особенно по R2 и MAE. Это может указывать на то, что CatBoost лучше справляется с данными.</a:t>
            </a:r>
            <a:br>
              <a:rPr sz="8800"/>
            </a:br>
            <a:endParaRPr b="1" lang="ru-RU" sz="8800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2843280" y="48240"/>
            <a:ext cx="4332600" cy="44856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rmAutofit fontScale="25000" lnSpcReduction="19999"/>
          </a:bodyPr>
          <a:p>
            <a:pPr indent="0" algn="ctr" defTabSz="82548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ru-RU" sz="6600" strike="noStrike" u="none">
                <a:solidFill>
                  <a:srgbClr val="ffffff"/>
                </a:solidFill>
                <a:uFillTx/>
                <a:latin typeface="Helvetica Neue"/>
                <a:ea typeface="CoFo Sans Medium"/>
              </a:rPr>
              <a:t>Смотрим данные после обучения и создания новых признаков</a:t>
            </a:r>
            <a:endParaRPr b="0" lang="ru-RU" sz="6600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  <p:pic>
        <p:nvPicPr>
          <p:cNvPr id="199" name="" descr=""/>
          <p:cNvPicPr/>
          <p:nvPr/>
        </p:nvPicPr>
        <p:blipFill>
          <a:blip r:embed="rId1"/>
          <a:stretch/>
        </p:blipFill>
        <p:spPr>
          <a:xfrm>
            <a:off x="1474560" y="624600"/>
            <a:ext cx="7165440" cy="4775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2843280" y="48240"/>
            <a:ext cx="4332600" cy="44856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rmAutofit fontScale="25000" lnSpcReduction="19999"/>
          </a:bodyPr>
          <a:p>
            <a:pPr indent="0" algn="ctr" defTabSz="82548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ru-RU" sz="6600" strike="noStrike" u="none">
                <a:solidFill>
                  <a:srgbClr val="ffffff"/>
                </a:solidFill>
                <a:uFillTx/>
                <a:latin typeface="Helvetica Neue"/>
                <a:ea typeface="CoFo Sans Medium"/>
              </a:rPr>
              <a:t>Смотрим данные после обучения и создания новых признаков</a:t>
            </a:r>
            <a:endParaRPr b="0" lang="ru-RU" sz="6600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  <p:pic>
        <p:nvPicPr>
          <p:cNvPr id="201" name="" descr=""/>
          <p:cNvPicPr/>
          <p:nvPr/>
        </p:nvPicPr>
        <p:blipFill>
          <a:blip r:embed="rId1"/>
          <a:stretch/>
        </p:blipFill>
        <p:spPr>
          <a:xfrm>
            <a:off x="541800" y="603360"/>
            <a:ext cx="9059760" cy="4495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349920" y="135360"/>
            <a:ext cx="9344520" cy="5353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 fontScale="77500" lnSpcReduction="19999"/>
          </a:bodyPr>
          <a:p>
            <a:pPr indent="0">
              <a:lnSpc>
                <a:spcPct val="100000"/>
              </a:lnSpc>
              <a:buNone/>
            </a:pPr>
            <a:r>
              <a:rPr b="1" lang="ru-RU" sz="56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Работу выполнял:</a:t>
            </a:r>
            <a:endParaRPr b="0" lang="ru-RU" sz="5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3729240" y="1198080"/>
            <a:ext cx="2619000" cy="31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3600" strike="noStrike" u="none">
                <a:solidFill>
                  <a:srgbClr val="ffffff"/>
                </a:solidFill>
                <a:uFillTx/>
                <a:latin typeface="Helvetica Neue"/>
                <a:ea typeface="Arial"/>
              </a:rPr>
              <a:t>Фёдоров Андрей</a:t>
            </a:r>
            <a:endParaRPr b="0" lang="ru-RU" sz="3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3600" strike="noStrike" u="none">
                <a:solidFill>
                  <a:srgbClr val="ffffff"/>
                </a:solidFill>
                <a:uFillTx/>
                <a:latin typeface="Helvetica Neue"/>
                <a:ea typeface="Arial"/>
              </a:rPr>
              <a:t>ИСП23В</a:t>
            </a:r>
            <a:endParaRPr b="0" lang="ru-R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96" name="Рисунок 5" descr=""/>
          <p:cNvPicPr/>
          <p:nvPr/>
        </p:nvPicPr>
        <p:blipFill>
          <a:blip r:embed="rId1"/>
          <a:stretch/>
        </p:blipFill>
        <p:spPr>
          <a:xfrm>
            <a:off x="5698440" y="3794400"/>
            <a:ext cx="650160" cy="794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2843280" y="48240"/>
            <a:ext cx="4332600" cy="44856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rmAutofit fontScale="25000" lnSpcReduction="19999"/>
          </a:bodyPr>
          <a:p>
            <a:pPr indent="0" algn="ctr" defTabSz="82548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ru-RU" sz="6600" strike="noStrike" u="none">
                <a:solidFill>
                  <a:srgbClr val="ffffff"/>
                </a:solidFill>
                <a:uFillTx/>
                <a:latin typeface="Helvetica Neue"/>
                <a:ea typeface="CoFo Sans Medium"/>
              </a:rPr>
              <a:t>Смотрим данные после обучения и создания новых признаков</a:t>
            </a:r>
            <a:endParaRPr b="0" lang="ru-RU" sz="6600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328680" y="887760"/>
            <a:ext cx="9571320" cy="3792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928440" y="135000"/>
            <a:ext cx="7351560" cy="9450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rmAutofit/>
          </a:bodyPr>
          <a:p>
            <a:pPr indent="0" algn="ctr" defTabSz="82548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800" strike="noStrike" u="none">
                <a:solidFill>
                  <a:srgbClr val="ffffff"/>
                </a:solidFill>
                <a:uFillTx/>
                <a:latin typeface="Helvetica Neue"/>
                <a:ea typeface="CoFo Sans Medium"/>
              </a:rPr>
              <a:t>Пример прогнозирования CatBoost</a:t>
            </a:r>
            <a:endParaRPr b="0" lang="ru-RU" sz="2800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  <p:pic>
        <p:nvPicPr>
          <p:cNvPr id="205" name="" descr=""/>
          <p:cNvPicPr/>
          <p:nvPr/>
        </p:nvPicPr>
        <p:blipFill>
          <a:blip r:embed="rId1"/>
          <a:stretch/>
        </p:blipFill>
        <p:spPr>
          <a:xfrm>
            <a:off x="1307520" y="709920"/>
            <a:ext cx="7528320" cy="4495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928440" y="135000"/>
            <a:ext cx="7351560" cy="9450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rmAutofit/>
          </a:bodyPr>
          <a:p>
            <a:pPr indent="0" algn="ctr" defTabSz="82548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800" strike="noStrike" u="none">
                <a:solidFill>
                  <a:srgbClr val="ffffff"/>
                </a:solidFill>
                <a:uFillTx/>
                <a:latin typeface="Helvetica Neue"/>
                <a:ea typeface="CoFo Sans Medium"/>
              </a:rPr>
              <a:t>Пример прогнозирования XGBoost</a:t>
            </a:r>
            <a:endParaRPr b="0" lang="ru-RU" sz="2800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1299600" y="758880"/>
            <a:ext cx="7528320" cy="4495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928440" y="135000"/>
            <a:ext cx="7351560" cy="9450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rmAutofit/>
          </a:bodyPr>
          <a:p>
            <a:pPr indent="0" algn="ctr" defTabSz="82548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400" strike="noStrike" u="none">
                <a:solidFill>
                  <a:srgbClr val="ffffff"/>
                </a:solidFill>
                <a:uFillTx/>
                <a:latin typeface="Helvetica Neue"/>
                <a:ea typeface="CoFo Sans Medium"/>
              </a:rPr>
              <a:t>Пример прогнозирования RandomForest</a:t>
            </a:r>
            <a:endParaRPr b="0" lang="ru-RU" sz="2400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  <p:pic>
        <p:nvPicPr>
          <p:cNvPr id="209" name="" descr=""/>
          <p:cNvPicPr/>
          <p:nvPr/>
        </p:nvPicPr>
        <p:blipFill>
          <a:blip r:embed="rId1"/>
          <a:stretch/>
        </p:blipFill>
        <p:spPr>
          <a:xfrm>
            <a:off x="1307520" y="724680"/>
            <a:ext cx="7528320" cy="4495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06800" y="887040"/>
            <a:ext cx="7210440" cy="33832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ctr">
            <a:normAutofit fontScale="25000" lnSpcReduction="19999"/>
          </a:bodyPr>
          <a:p>
            <a:pPr indent="0" defTabSz="82548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ru-RU" sz="8800" strike="noStrike" u="none">
                <a:solidFill>
                  <a:schemeClr val="dk1"/>
                </a:solidFill>
                <a:uFillTx/>
                <a:latin typeface="Helvetica Neue"/>
                <a:ea typeface="CoFo Sans"/>
              </a:rPr>
              <a:t>Общие выводы</a:t>
            </a:r>
            <a:br>
              <a:rPr sz="8800"/>
            </a:br>
            <a:br>
              <a:rPr sz="8800"/>
            </a:br>
            <a:r>
              <a:rPr b="1" lang="ru-RU" sz="8800" strike="noStrike" u="none">
                <a:solidFill>
                  <a:schemeClr val="dk1"/>
                </a:solidFill>
                <a:uFillTx/>
                <a:latin typeface="Helvetica Neue"/>
                <a:ea typeface="CoFo Sans"/>
              </a:rPr>
              <a:t>Наилучшие результаты: CatBoost и XGBoost демонстрирюет хорошие прогнозы, что делает их наиболее эффективными.</a:t>
            </a:r>
            <a:br>
              <a:rPr sz="8800"/>
            </a:br>
            <a:br>
              <a:rPr sz="8800"/>
            </a:br>
            <a:r>
              <a:rPr b="1" lang="ru-RU" sz="8800" strike="noStrike" u="none">
                <a:solidFill>
                  <a:schemeClr val="dk1"/>
                </a:solidFill>
                <a:uFillTx/>
                <a:latin typeface="Helvetica Neue"/>
                <a:ea typeface="CoFo Sans"/>
              </a:rPr>
              <a:t>Сравнение с другими моделями: Random Forest показывают более низкие результаты. Это может указывать на то, что RandomForest хуже справляется с данными.</a:t>
            </a:r>
            <a:br>
              <a:rPr sz="8800"/>
            </a:br>
            <a:endParaRPr b="1" lang="ru-RU" sz="8800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1140480" y="153720"/>
            <a:ext cx="7351560" cy="9450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rmAutofit fontScale="47500" lnSpcReduction="19999"/>
          </a:bodyPr>
          <a:p>
            <a:pPr indent="0" algn="ctr" defTabSz="82548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5600" strike="noStrike" u="none">
                <a:solidFill>
                  <a:srgbClr val="ffffff"/>
                </a:solidFill>
                <a:uFillTx/>
                <a:latin typeface="Helvetica Neue"/>
                <a:ea typeface="CoFo Sans Medium"/>
              </a:rPr>
              <a:t>Вычисление объёма для последней даты на 6 недель вперёд</a:t>
            </a:r>
            <a:endParaRPr b="0" lang="ru-RU" sz="5600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1"/>
          <a:stretch/>
        </p:blipFill>
        <p:spPr>
          <a:xfrm>
            <a:off x="1604160" y="1383480"/>
            <a:ext cx="6934680" cy="3476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1140480" y="153720"/>
            <a:ext cx="7351560" cy="9450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rmAutofit fontScale="62500" lnSpcReduction="19999"/>
          </a:bodyPr>
          <a:p>
            <a:pPr indent="0" algn="ctr" defTabSz="82548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5600" strike="noStrike" u="none">
                <a:solidFill>
                  <a:srgbClr val="ffffff"/>
                </a:solidFill>
                <a:uFillTx/>
                <a:latin typeface="Helvetica Neue"/>
                <a:ea typeface="CoFo Sans Medium"/>
              </a:rPr>
              <a:t>Пример прогноза CatBoost</a:t>
            </a:r>
            <a:endParaRPr b="0" lang="ru-RU" sz="5600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  <p:pic>
        <p:nvPicPr>
          <p:cNvPr id="214" name="" descr=""/>
          <p:cNvPicPr/>
          <p:nvPr/>
        </p:nvPicPr>
        <p:blipFill>
          <a:blip r:embed="rId1"/>
          <a:stretch/>
        </p:blipFill>
        <p:spPr>
          <a:xfrm>
            <a:off x="508680" y="871560"/>
            <a:ext cx="8851320" cy="4348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1140480" y="153720"/>
            <a:ext cx="7351560" cy="9450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rmAutofit fontScale="62500" lnSpcReduction="19999"/>
          </a:bodyPr>
          <a:p>
            <a:pPr indent="0" algn="ctr" defTabSz="82548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5600" strike="noStrike" u="none">
                <a:solidFill>
                  <a:srgbClr val="ffffff"/>
                </a:solidFill>
                <a:uFillTx/>
                <a:latin typeface="Helvetica Neue"/>
                <a:ea typeface="CoFo Sans Medium"/>
              </a:rPr>
              <a:t>Пример прогноза XGBoost</a:t>
            </a:r>
            <a:endParaRPr b="0" lang="ru-RU" sz="5600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900000" y="972360"/>
            <a:ext cx="8491320" cy="4247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1140480" y="153720"/>
            <a:ext cx="7351560" cy="9450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rmAutofit fontScale="55000" lnSpcReduction="19999"/>
          </a:bodyPr>
          <a:p>
            <a:pPr indent="0" algn="ctr" defTabSz="82548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5600" strike="noStrike" u="none">
                <a:solidFill>
                  <a:srgbClr val="ffffff"/>
                </a:solidFill>
                <a:uFillTx/>
                <a:latin typeface="Helvetica Neue"/>
                <a:ea typeface="CoFo Sans Medium"/>
              </a:rPr>
              <a:t>Пример прогноза RandomForest</a:t>
            </a:r>
            <a:endParaRPr b="0" lang="ru-RU" sz="5600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844560" y="916200"/>
            <a:ext cx="8311320" cy="41529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1260000" y="1935000"/>
            <a:ext cx="7351560" cy="9450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rmAutofit fontScale="77500" lnSpcReduction="19999"/>
          </a:bodyPr>
          <a:p>
            <a:pPr indent="0" algn="ctr" defTabSz="82548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5600" strike="noStrike" u="none">
                <a:solidFill>
                  <a:srgbClr val="ffffff"/>
                </a:solidFill>
                <a:uFillTx/>
                <a:latin typeface="Helvetica Neue"/>
                <a:ea typeface="CoFo Sans Medium"/>
              </a:rPr>
              <a:t>Спасибо за внимание!</a:t>
            </a:r>
            <a:endParaRPr b="0" lang="ru-RU" sz="5600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366120" y="94680"/>
            <a:ext cx="9344520" cy="5353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ru-RU" sz="44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Содержание презентации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544320" y="1080360"/>
            <a:ext cx="2648880" cy="20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 lnSpcReduction="1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1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544320" y="1467000"/>
            <a:ext cx="2648880" cy="31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2800" strike="noStrike" u="none">
                <a:solidFill>
                  <a:srgbClr val="ffffff"/>
                </a:solidFill>
                <a:uFillTx/>
                <a:latin typeface="Helvetica Neue"/>
                <a:ea typeface="Arial"/>
              </a:rPr>
              <a:t>Что проделал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3729240" y="1080360"/>
            <a:ext cx="2619000" cy="20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 lnSpcReduction="1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2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1" name="PlaceHolder 5"/>
          <p:cNvSpPr>
            <a:spLocks noGrp="1"/>
          </p:cNvSpPr>
          <p:nvPr>
            <p:ph/>
          </p:nvPr>
        </p:nvSpPr>
        <p:spPr>
          <a:xfrm>
            <a:off x="3729240" y="1467000"/>
            <a:ext cx="2619000" cy="31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2800" strike="noStrike" u="none">
                <a:solidFill>
                  <a:srgbClr val="ffffff"/>
                </a:solidFill>
                <a:uFillTx/>
                <a:latin typeface="Helvetica Neue"/>
                <a:ea typeface="Arial"/>
              </a:rPr>
              <a:t>Как решал поставленную задачу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2" name="PlaceHolder 6"/>
          <p:cNvSpPr>
            <a:spLocks noGrp="1"/>
          </p:cNvSpPr>
          <p:nvPr>
            <p:ph/>
          </p:nvPr>
        </p:nvSpPr>
        <p:spPr>
          <a:xfrm>
            <a:off x="6886080" y="1080360"/>
            <a:ext cx="2648880" cy="20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 lnSpcReduction="1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3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3" name="PlaceHolder 7"/>
          <p:cNvSpPr>
            <a:spLocks noGrp="1"/>
          </p:cNvSpPr>
          <p:nvPr>
            <p:ph/>
          </p:nvPr>
        </p:nvSpPr>
        <p:spPr>
          <a:xfrm>
            <a:off x="6886080" y="1467000"/>
            <a:ext cx="2648880" cy="31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2800" strike="noStrike" u="none">
                <a:solidFill>
                  <a:srgbClr val="ffffff"/>
                </a:solidFill>
                <a:uFillTx/>
                <a:latin typeface="Helvetica Neue"/>
                <a:ea typeface="Arial"/>
              </a:rPr>
              <a:t>Конечный результат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04" name="Рисунок 1" descr=""/>
          <p:cNvPicPr/>
          <p:nvPr/>
        </p:nvPicPr>
        <p:blipFill>
          <a:blip r:embed="rId1"/>
          <a:stretch/>
        </p:blipFill>
        <p:spPr>
          <a:xfrm>
            <a:off x="2365560" y="3927960"/>
            <a:ext cx="828000" cy="661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5" name="Рисунок 2" descr=""/>
          <p:cNvPicPr/>
          <p:nvPr/>
        </p:nvPicPr>
        <p:blipFill>
          <a:blip r:embed="rId2"/>
          <a:stretch/>
        </p:blipFill>
        <p:spPr>
          <a:xfrm>
            <a:off x="5520600" y="3927960"/>
            <a:ext cx="828000" cy="661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6" name="Рисунок 3" descr=""/>
          <p:cNvPicPr/>
          <p:nvPr/>
        </p:nvPicPr>
        <p:blipFill>
          <a:blip r:embed="rId3"/>
          <a:stretch/>
        </p:blipFill>
        <p:spPr>
          <a:xfrm>
            <a:off x="8706960" y="3927960"/>
            <a:ext cx="828000" cy="661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366120" y="118800"/>
            <a:ext cx="9344520" cy="5353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 fontScale="77500" lnSpcReduction="19999"/>
          </a:bodyPr>
          <a:p>
            <a:pPr indent="0">
              <a:lnSpc>
                <a:spcPct val="100000"/>
              </a:lnSpc>
              <a:buNone/>
            </a:pPr>
            <a:r>
              <a:rPr b="1" lang="ru-RU" sz="56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Этапы работы над задачей</a:t>
            </a:r>
            <a:endParaRPr b="0" lang="ru-RU" sz="5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544320" y="1080360"/>
            <a:ext cx="2648880" cy="20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 lnSpcReduction="1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1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544320" y="1467000"/>
            <a:ext cx="2648880" cy="110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2200" strike="noStrike" u="none">
                <a:solidFill>
                  <a:srgbClr val="ffffff"/>
                </a:solidFill>
                <a:uFillTx/>
                <a:latin typeface="Helvetica Neue"/>
                <a:ea typeface="Arial"/>
              </a:rPr>
              <a:t>Разбор Технического Задания</a:t>
            </a: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3729240" y="1080360"/>
            <a:ext cx="2619000" cy="20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 lnSpcReduction="1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2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3729240" y="1467000"/>
            <a:ext cx="2619000" cy="110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2200" strike="noStrike" u="none">
                <a:solidFill>
                  <a:srgbClr val="ffffff"/>
                </a:solidFill>
                <a:uFillTx/>
                <a:latin typeface="Helvetica Neue"/>
                <a:ea typeface="Arial"/>
              </a:rPr>
              <a:t>Составление плана работы</a:t>
            </a: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/>
          </p:nvPr>
        </p:nvSpPr>
        <p:spPr>
          <a:xfrm>
            <a:off x="6886080" y="1080360"/>
            <a:ext cx="2648880" cy="20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 lnSpcReduction="1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3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/>
          </p:nvPr>
        </p:nvSpPr>
        <p:spPr>
          <a:xfrm>
            <a:off x="6886080" y="1467000"/>
            <a:ext cx="2648880" cy="110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2200" strike="noStrike" u="none">
                <a:solidFill>
                  <a:srgbClr val="ffffff"/>
                </a:solidFill>
                <a:uFillTx/>
                <a:latin typeface="Helvetica Neue"/>
                <a:ea typeface="Arial"/>
              </a:rPr>
              <a:t>Анализ данных </a:t>
            </a: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4" name="PlaceHolder 8"/>
          <p:cNvSpPr>
            <a:spLocks noGrp="1"/>
          </p:cNvSpPr>
          <p:nvPr>
            <p:ph/>
          </p:nvPr>
        </p:nvSpPr>
        <p:spPr>
          <a:xfrm>
            <a:off x="544320" y="3105360"/>
            <a:ext cx="2648880" cy="20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 lnSpcReduction="1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4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5" name="PlaceHolder 9"/>
          <p:cNvSpPr>
            <a:spLocks noGrp="1"/>
          </p:cNvSpPr>
          <p:nvPr>
            <p:ph/>
          </p:nvPr>
        </p:nvSpPr>
        <p:spPr>
          <a:xfrm>
            <a:off x="544320" y="3491280"/>
            <a:ext cx="2648880" cy="110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2200" strike="noStrike" u="none">
                <a:solidFill>
                  <a:srgbClr val="ffffff"/>
                </a:solidFill>
                <a:uFillTx/>
                <a:latin typeface="Helvetica Neue"/>
                <a:ea typeface="Arial"/>
              </a:rPr>
              <a:t>Создание признаков</a:t>
            </a: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6" name="PlaceHolder 10"/>
          <p:cNvSpPr>
            <a:spLocks noGrp="1"/>
          </p:cNvSpPr>
          <p:nvPr>
            <p:ph/>
          </p:nvPr>
        </p:nvSpPr>
        <p:spPr>
          <a:xfrm>
            <a:off x="3729240" y="3105360"/>
            <a:ext cx="2619000" cy="20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 lnSpcReduction="1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5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7" name="PlaceHolder 11"/>
          <p:cNvSpPr>
            <a:spLocks noGrp="1"/>
          </p:cNvSpPr>
          <p:nvPr>
            <p:ph/>
          </p:nvPr>
        </p:nvSpPr>
        <p:spPr>
          <a:xfrm>
            <a:off x="3729240" y="3491280"/>
            <a:ext cx="2619000" cy="110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2200" strike="noStrike" u="none">
                <a:solidFill>
                  <a:srgbClr val="ffffff"/>
                </a:solidFill>
                <a:uFillTx/>
                <a:latin typeface="Helvetica Neue"/>
                <a:ea typeface="Arial"/>
              </a:rPr>
              <a:t>Создание моделей</a:t>
            </a: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8" name="PlaceHolder 12"/>
          <p:cNvSpPr>
            <a:spLocks noGrp="1"/>
          </p:cNvSpPr>
          <p:nvPr>
            <p:ph/>
          </p:nvPr>
        </p:nvSpPr>
        <p:spPr>
          <a:xfrm>
            <a:off x="6886080" y="3105360"/>
            <a:ext cx="2648880" cy="20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 lnSpcReduction="1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6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9" name="PlaceHolder 13"/>
          <p:cNvSpPr>
            <a:spLocks noGrp="1"/>
          </p:cNvSpPr>
          <p:nvPr>
            <p:ph/>
          </p:nvPr>
        </p:nvSpPr>
        <p:spPr>
          <a:xfrm>
            <a:off x="6886080" y="3491280"/>
            <a:ext cx="2648880" cy="110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2200" strike="noStrike" u="none">
                <a:solidFill>
                  <a:srgbClr val="ffffff"/>
                </a:solidFill>
                <a:uFillTx/>
                <a:latin typeface="Helvetica Neue"/>
                <a:ea typeface="Arial"/>
              </a:rPr>
              <a:t>Создание общей программы</a:t>
            </a: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20" name="Рисунок 13" descr=""/>
          <p:cNvPicPr/>
          <p:nvPr/>
        </p:nvPicPr>
        <p:blipFill>
          <a:blip r:embed="rId1"/>
          <a:stretch/>
        </p:blipFill>
        <p:spPr>
          <a:xfrm>
            <a:off x="2805480" y="4264200"/>
            <a:ext cx="385920" cy="325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1" name="Рисунок 14" descr=""/>
          <p:cNvPicPr/>
          <p:nvPr/>
        </p:nvPicPr>
        <p:blipFill>
          <a:blip r:embed="rId2"/>
          <a:stretch/>
        </p:blipFill>
        <p:spPr>
          <a:xfrm>
            <a:off x="5955120" y="4196520"/>
            <a:ext cx="392760" cy="392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2" name="Рисунок 15" descr=""/>
          <p:cNvPicPr/>
          <p:nvPr/>
        </p:nvPicPr>
        <p:blipFill>
          <a:blip r:embed="rId3"/>
          <a:stretch/>
        </p:blipFill>
        <p:spPr>
          <a:xfrm>
            <a:off x="9047520" y="4199760"/>
            <a:ext cx="487440" cy="389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3" name="Рисунок 16" descr=""/>
          <p:cNvPicPr/>
          <p:nvPr/>
        </p:nvPicPr>
        <p:blipFill>
          <a:blip r:embed="rId4"/>
          <a:stretch/>
        </p:blipFill>
        <p:spPr>
          <a:xfrm>
            <a:off x="9149040" y="2246400"/>
            <a:ext cx="385920" cy="325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4" name="Рисунок 17" descr=""/>
          <p:cNvPicPr/>
          <p:nvPr/>
        </p:nvPicPr>
        <p:blipFill>
          <a:blip r:embed="rId5"/>
          <a:stretch/>
        </p:blipFill>
        <p:spPr>
          <a:xfrm>
            <a:off x="2798640" y="2178360"/>
            <a:ext cx="392760" cy="392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5" name="Рисунок 18" descr=""/>
          <p:cNvPicPr/>
          <p:nvPr/>
        </p:nvPicPr>
        <p:blipFill>
          <a:blip r:embed="rId6"/>
          <a:stretch/>
        </p:blipFill>
        <p:spPr>
          <a:xfrm>
            <a:off x="5860080" y="2181960"/>
            <a:ext cx="487440" cy="389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375480" y="184680"/>
            <a:ext cx="9344520" cy="5353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 fontScale="77500" lnSpcReduction="19999"/>
          </a:bodyPr>
          <a:p>
            <a:pPr indent="0">
              <a:lnSpc>
                <a:spcPct val="100000"/>
              </a:lnSpc>
              <a:buNone/>
            </a:pPr>
            <a:r>
              <a:rPr b="1" lang="ru-RU" sz="56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Постановка задачи</a:t>
            </a:r>
            <a:endParaRPr b="0" lang="ru-RU" sz="5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544320" y="1080360"/>
            <a:ext cx="4226400" cy="3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5000" lnSpcReduction="1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400" strike="noStrike" u="none">
                <a:solidFill>
                  <a:srgbClr val="ffffff"/>
                </a:solidFill>
                <a:uFillTx/>
                <a:latin typeface="Helvetica Neue"/>
                <a:ea typeface="CoFo Sans Medium"/>
              </a:rPr>
              <a:t>Цель</a:t>
            </a:r>
            <a:r>
              <a:rPr b="0" lang="ru-RU" sz="5400" strike="noStrike" u="none">
                <a:solidFill>
                  <a:srgbClr val="ffffff"/>
                </a:solidFill>
                <a:uFillTx/>
                <a:latin typeface="Helvetica Neue"/>
                <a:ea typeface="CoFo Sans Medium"/>
              </a:rPr>
              <a:t>:</a:t>
            </a:r>
            <a:endParaRPr b="0" lang="ru-RU" sz="5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544320" y="1467000"/>
            <a:ext cx="4226400" cy="31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5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2400" strike="noStrike" u="none">
                <a:solidFill>
                  <a:schemeClr val="dk1"/>
                </a:solidFill>
                <a:uFillTx/>
                <a:latin typeface="Helvetica Neue"/>
                <a:ea typeface="Arial"/>
              </a:rPr>
              <a:t>Помочь категорийному менеджеру, закупающему арматуру, сэкономить.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/>
          </p:nvPr>
        </p:nvSpPr>
        <p:spPr>
          <a:xfrm>
            <a:off x="5307480" y="1080360"/>
            <a:ext cx="4226400" cy="20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600" strike="noStrike" u="none">
                <a:solidFill>
                  <a:srgbClr val="ffffff"/>
                </a:solidFill>
                <a:uFillTx/>
                <a:latin typeface="Helvetica Neue"/>
                <a:ea typeface="CoFo Sans Medium"/>
              </a:rPr>
              <a:t>О </a:t>
            </a:r>
            <a:r>
              <a:rPr b="0" lang="ru-RU" sz="2400" strike="noStrike" u="none">
                <a:solidFill>
                  <a:srgbClr val="ffffff"/>
                </a:solidFill>
                <a:uFillTx/>
                <a:latin typeface="Helvetica Neue"/>
                <a:ea typeface="CoFo Sans Medium"/>
              </a:rPr>
              <a:t>проекте</a:t>
            </a:r>
            <a:r>
              <a:rPr b="0" lang="ru-RU" sz="2600" strike="noStrike" u="none">
                <a:solidFill>
                  <a:srgbClr val="ffffff"/>
                </a:solidFill>
                <a:uFillTx/>
                <a:latin typeface="Helvetica Neue"/>
                <a:ea typeface="CoFo Sans Medium"/>
              </a:rPr>
              <a:t>:</a:t>
            </a:r>
            <a:endParaRPr b="0" lang="ru-RU" sz="2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/>
          </p:nvPr>
        </p:nvSpPr>
        <p:spPr>
          <a:xfrm>
            <a:off x="5307480" y="1467000"/>
            <a:ext cx="4226400" cy="31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5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uFillTx/>
                <a:latin typeface="Helvetica Neue"/>
                <a:ea typeface="Arial"/>
              </a:rPr>
              <a:t>В приложении есть понедельная история рыночных цен на арматуру в промежутке 201</a:t>
            </a:r>
            <a:r>
              <a:rPr b="0" lang="ru-RU" sz="1400" strike="noStrike" u="none">
                <a:solidFill>
                  <a:schemeClr val="dk1"/>
                </a:solidFill>
                <a:uFillTx/>
                <a:latin typeface="Helvetica Neue"/>
                <a:ea typeface="Arial"/>
              </a:rPr>
              <a:t>5</a:t>
            </a:r>
            <a:r>
              <a:rPr b="0" lang="en-US" sz="1400" strike="noStrike" u="none">
                <a:solidFill>
                  <a:schemeClr val="dk1"/>
                </a:solidFill>
                <a:uFillTx/>
                <a:latin typeface="Helvetica Neue"/>
                <a:ea typeface="Arial"/>
              </a:rPr>
              <a:t>-202</a:t>
            </a:r>
            <a:r>
              <a:rPr b="0" lang="ru-RU" sz="1400" strike="noStrike" u="none">
                <a:solidFill>
                  <a:schemeClr val="dk1"/>
                </a:solidFill>
                <a:uFillTx/>
                <a:latin typeface="Helvetica Neue"/>
                <a:ea typeface="Arial"/>
              </a:rPr>
              <a:t>3</a:t>
            </a:r>
            <a:r>
              <a:rPr b="0" lang="en-US" sz="1400" strike="noStrike" u="none">
                <a:solidFill>
                  <a:schemeClr val="dk1"/>
                </a:solidFill>
                <a:uFillTx/>
                <a:latin typeface="Helvetica Neue"/>
                <a:ea typeface="Arial"/>
              </a:rPr>
              <a:t> гг. Необходимо разработать модель, которая по истории делает рекомендацию по объему тендера для недели T. Рекомендация на N недель фиксирует цену на N недель, следующий тендер будет проведен на неделе T+N. Считаем, что тендеры проводятся по </a:t>
            </a:r>
            <a:r>
              <a:rPr b="0" lang="ru-RU" sz="1400" strike="noStrike" u="none">
                <a:solidFill>
                  <a:schemeClr val="dk1"/>
                </a:solidFill>
                <a:uFillTx/>
                <a:latin typeface="Helvetica Neue"/>
                <a:ea typeface="Arial"/>
              </a:rPr>
              <a:t>понедельникам. 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31" name="Рисунок 7" descr=""/>
          <p:cNvPicPr/>
          <p:nvPr/>
        </p:nvPicPr>
        <p:blipFill>
          <a:blip r:embed="rId1"/>
          <a:stretch/>
        </p:blipFill>
        <p:spPr>
          <a:xfrm>
            <a:off x="8879040" y="4037400"/>
            <a:ext cx="655560" cy="551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2" name="Рисунок 8" descr=""/>
          <p:cNvPicPr/>
          <p:nvPr/>
        </p:nvPicPr>
        <p:blipFill>
          <a:blip r:embed="rId2"/>
          <a:stretch/>
        </p:blipFill>
        <p:spPr>
          <a:xfrm>
            <a:off x="4104000" y="3922560"/>
            <a:ext cx="666720" cy="666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376200" y="297360"/>
            <a:ext cx="6973560" cy="945000"/>
          </a:xfrm>
          <a:prstGeom prst="rect">
            <a:avLst/>
          </a:prstGeom>
          <a:noFill/>
          <a:ln w="0">
            <a:noFill/>
          </a:ln>
        </p:spPr>
        <p:txBody>
          <a:bodyPr lIns="50760" rIns="50760" tIns="50760" bIns="50760" anchor="t">
            <a:normAutofit fontScale="55000" lnSpcReduction="19999"/>
          </a:bodyPr>
          <a:p>
            <a:pPr indent="0">
              <a:lnSpc>
                <a:spcPct val="100000"/>
              </a:lnSpc>
              <a:buNone/>
            </a:pPr>
            <a:r>
              <a:rPr b="1" lang="en-US" sz="56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Этапы работы над проектом</a:t>
            </a:r>
            <a:endParaRPr b="0" lang="ru-RU" sz="5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4" name="Google Shape;626;p 2"/>
          <p:cNvSpPr/>
          <p:nvPr/>
        </p:nvSpPr>
        <p:spPr>
          <a:xfrm>
            <a:off x="380160" y="1269000"/>
            <a:ext cx="424440" cy="424440"/>
          </a:xfrm>
          <a:prstGeom prst="ellipse">
            <a:avLst/>
          </a:prstGeom>
          <a:solidFill>
            <a:srgbClr val="ffffff"/>
          </a:solidFill>
          <a:ln w="0">
            <a:noFill/>
          </a:ln>
          <a:effectLst>
            <a:outerShdw blurRad="254160" dir="2700000" dist="126770" rotWithShape="0">
              <a:srgbClr val="2c2c2c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ru-RU" sz="3000" strike="noStrike" u="none">
              <a:solidFill>
                <a:srgbClr val="000000"/>
              </a:solidFill>
              <a:uFillTx/>
              <a:latin typeface="Helvetica Neue"/>
              <a:ea typeface="Helvetica Neue"/>
            </a:endParaRPr>
          </a:p>
        </p:txBody>
      </p:sp>
      <p:sp>
        <p:nvSpPr>
          <p:cNvPr id="135" name="Google Shape;627;p 2"/>
          <p:cNvSpPr/>
          <p:nvPr/>
        </p:nvSpPr>
        <p:spPr>
          <a:xfrm>
            <a:off x="442440" y="1176480"/>
            <a:ext cx="29988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007bfc"/>
                </a:solidFill>
                <a:uFillTx/>
                <a:latin typeface="Helvetica Neue"/>
                <a:ea typeface="Helvetica Neue"/>
              </a:rPr>
              <a:t>1</a:t>
            </a:r>
            <a:endParaRPr b="0" lang="ru-RU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6" name="Google Shape;628;p 2"/>
          <p:cNvSpPr/>
          <p:nvPr/>
        </p:nvSpPr>
        <p:spPr>
          <a:xfrm>
            <a:off x="394560" y="1855080"/>
            <a:ext cx="221400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Анализ данных</a:t>
            </a: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7" name="Google Shape;629;p 2"/>
          <p:cNvSpPr/>
          <p:nvPr/>
        </p:nvSpPr>
        <p:spPr>
          <a:xfrm>
            <a:off x="2754360" y="1839600"/>
            <a:ext cx="2160720" cy="137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Создание дополнительных признаков</a:t>
            </a: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1828800">
              <a:lnSpc>
                <a:spcPct val="100000"/>
              </a:lnSpc>
              <a:tabLst>
                <a:tab algn="l" pos="0"/>
              </a:tabLst>
            </a:pPr>
            <a:endParaRPr b="0" lang="ru-RU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8" name="Google Shape;630;p 2"/>
          <p:cNvSpPr/>
          <p:nvPr/>
        </p:nvSpPr>
        <p:spPr>
          <a:xfrm>
            <a:off x="2754360" y="1269000"/>
            <a:ext cx="424440" cy="424440"/>
          </a:xfrm>
          <a:prstGeom prst="ellipse">
            <a:avLst/>
          </a:prstGeom>
          <a:solidFill>
            <a:srgbClr val="ffffff"/>
          </a:solidFill>
          <a:ln w="0">
            <a:noFill/>
          </a:ln>
          <a:effectLst>
            <a:outerShdw blurRad="254160" dir="2700000" dist="126770" rotWithShape="0">
              <a:srgbClr val="2c2c2c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ru-RU" sz="3000" strike="noStrike" u="none">
              <a:solidFill>
                <a:srgbClr val="000000"/>
              </a:solidFill>
              <a:uFillTx/>
              <a:latin typeface="Helvetica Neue"/>
              <a:ea typeface="Helvetica Neue"/>
            </a:endParaRPr>
          </a:p>
        </p:txBody>
      </p:sp>
      <p:sp>
        <p:nvSpPr>
          <p:cNvPr id="139" name="Google Shape;631;p 2"/>
          <p:cNvSpPr/>
          <p:nvPr/>
        </p:nvSpPr>
        <p:spPr>
          <a:xfrm>
            <a:off x="2816640" y="1176480"/>
            <a:ext cx="29988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007bfc"/>
                </a:solidFill>
                <a:uFillTx/>
                <a:latin typeface="Helvetica Neue"/>
                <a:ea typeface="Helvetica Neue"/>
              </a:rPr>
              <a:t>2</a:t>
            </a:r>
            <a:endParaRPr b="0" lang="ru-RU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0" name="Google Shape;632;p 2"/>
          <p:cNvSpPr/>
          <p:nvPr/>
        </p:nvSpPr>
        <p:spPr>
          <a:xfrm>
            <a:off x="5137560" y="1839600"/>
            <a:ext cx="2192040" cy="54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Создание и обучение модели</a:t>
            </a: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1" name="Google Shape;633;p 2"/>
          <p:cNvSpPr/>
          <p:nvPr/>
        </p:nvSpPr>
        <p:spPr>
          <a:xfrm>
            <a:off x="5137560" y="1269000"/>
            <a:ext cx="424440" cy="424440"/>
          </a:xfrm>
          <a:prstGeom prst="ellipse">
            <a:avLst/>
          </a:prstGeom>
          <a:solidFill>
            <a:srgbClr val="ffffff"/>
          </a:solidFill>
          <a:ln w="0">
            <a:noFill/>
          </a:ln>
          <a:effectLst>
            <a:outerShdw blurRad="254160" dir="2700000" dist="126770" rotWithShape="0">
              <a:srgbClr val="2c2c2c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ru-RU" sz="3000" strike="noStrike" u="none">
              <a:solidFill>
                <a:srgbClr val="000000"/>
              </a:solidFill>
              <a:uFillTx/>
              <a:latin typeface="Helvetica Neue"/>
              <a:ea typeface="Helvetica Neue"/>
            </a:endParaRPr>
          </a:p>
        </p:txBody>
      </p:sp>
      <p:sp>
        <p:nvSpPr>
          <p:cNvPr id="142" name="Google Shape;634;p 2"/>
          <p:cNvSpPr/>
          <p:nvPr/>
        </p:nvSpPr>
        <p:spPr>
          <a:xfrm>
            <a:off x="5199840" y="1176480"/>
            <a:ext cx="29988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007bfc"/>
                </a:solidFill>
                <a:uFillTx/>
                <a:latin typeface="Helvetica Neue"/>
                <a:ea typeface="Helvetica Neue"/>
              </a:rPr>
              <a:t>3</a:t>
            </a:r>
            <a:endParaRPr b="0" lang="ru-RU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3" name="Google Shape;635;p 2"/>
          <p:cNvSpPr/>
          <p:nvPr/>
        </p:nvSpPr>
        <p:spPr>
          <a:xfrm>
            <a:off x="7552080" y="1821600"/>
            <a:ext cx="2160720" cy="54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Построение графиков</a:t>
            </a: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4" name="Google Shape;636;p 2"/>
          <p:cNvSpPr/>
          <p:nvPr/>
        </p:nvSpPr>
        <p:spPr>
          <a:xfrm>
            <a:off x="7551720" y="1269000"/>
            <a:ext cx="424440" cy="424440"/>
          </a:xfrm>
          <a:prstGeom prst="ellipse">
            <a:avLst/>
          </a:prstGeom>
          <a:solidFill>
            <a:srgbClr val="ffffff"/>
          </a:solidFill>
          <a:ln w="0">
            <a:noFill/>
          </a:ln>
          <a:effectLst>
            <a:outerShdw blurRad="254160" dir="2700000" dist="126770" rotWithShape="0">
              <a:srgbClr val="2c2c2c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ru-RU" sz="3000" strike="noStrike" u="none">
              <a:solidFill>
                <a:srgbClr val="000000"/>
              </a:solidFill>
              <a:uFillTx/>
              <a:latin typeface="Helvetica Neue"/>
              <a:ea typeface="Helvetica Neue"/>
            </a:endParaRPr>
          </a:p>
        </p:txBody>
      </p:sp>
      <p:sp>
        <p:nvSpPr>
          <p:cNvPr id="145" name="Google Shape;637;p 2"/>
          <p:cNvSpPr/>
          <p:nvPr/>
        </p:nvSpPr>
        <p:spPr>
          <a:xfrm>
            <a:off x="7603560" y="1176480"/>
            <a:ext cx="29988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007bfc"/>
                </a:solidFill>
                <a:uFillTx/>
                <a:latin typeface="Helvetica Neue"/>
                <a:ea typeface="Helvetica Neue"/>
              </a:rPr>
              <a:t>4</a:t>
            </a:r>
            <a:endParaRPr b="0" lang="ru-RU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6" name="Google Shape;638;p 2"/>
          <p:cNvSpPr/>
          <p:nvPr/>
        </p:nvSpPr>
        <p:spPr>
          <a:xfrm>
            <a:off x="380520" y="3614040"/>
            <a:ext cx="221436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Оценка модели</a:t>
            </a: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7" name="Google Shape;639;p 2"/>
          <p:cNvSpPr/>
          <p:nvPr/>
        </p:nvSpPr>
        <p:spPr>
          <a:xfrm>
            <a:off x="380520" y="3044160"/>
            <a:ext cx="424440" cy="424440"/>
          </a:xfrm>
          <a:prstGeom prst="ellipse">
            <a:avLst/>
          </a:prstGeom>
          <a:solidFill>
            <a:srgbClr val="ffffff"/>
          </a:solidFill>
          <a:ln w="0">
            <a:noFill/>
          </a:ln>
          <a:effectLst>
            <a:outerShdw blurRad="254160" dir="2700000" dist="126770" rotWithShape="0">
              <a:srgbClr val="2c2c2c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ru-RU" sz="3000" strike="noStrike" u="none">
              <a:solidFill>
                <a:srgbClr val="000000"/>
              </a:solidFill>
              <a:uFillTx/>
              <a:latin typeface="Helvetica Neue"/>
              <a:ea typeface="Helvetica Neue"/>
            </a:endParaRPr>
          </a:p>
        </p:txBody>
      </p:sp>
      <p:sp>
        <p:nvSpPr>
          <p:cNvPr id="148" name="Google Shape;640;p 2"/>
          <p:cNvSpPr/>
          <p:nvPr/>
        </p:nvSpPr>
        <p:spPr>
          <a:xfrm>
            <a:off x="442800" y="2952000"/>
            <a:ext cx="29988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007bfc"/>
                </a:solidFill>
                <a:uFillTx/>
                <a:latin typeface="Helvetica Neue"/>
                <a:ea typeface="Helvetica Neue"/>
              </a:rPr>
              <a:t>5</a:t>
            </a:r>
            <a:endParaRPr b="0" lang="ru-RU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9" name="Google Shape;641;p 2"/>
          <p:cNvSpPr/>
          <p:nvPr/>
        </p:nvSpPr>
        <p:spPr>
          <a:xfrm>
            <a:off x="2754360" y="3614040"/>
            <a:ext cx="2160720" cy="82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Прогнозирование будущих</a:t>
            </a:r>
            <a:r>
              <a:rPr b="0" lang="ru-RU" sz="1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	</a:t>
            </a:r>
            <a:r>
              <a:rPr b="0" lang="ru-RU" sz="1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 значений</a:t>
            </a: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0" name="Google Shape;642;p 2"/>
          <p:cNvSpPr/>
          <p:nvPr/>
        </p:nvSpPr>
        <p:spPr>
          <a:xfrm>
            <a:off x="2754360" y="3044160"/>
            <a:ext cx="424440" cy="424440"/>
          </a:xfrm>
          <a:prstGeom prst="ellipse">
            <a:avLst/>
          </a:prstGeom>
          <a:solidFill>
            <a:srgbClr val="ffffff"/>
          </a:solidFill>
          <a:ln w="0">
            <a:noFill/>
          </a:ln>
          <a:effectLst>
            <a:outerShdw blurRad="254160" dir="2700000" dist="126770" rotWithShape="0">
              <a:srgbClr val="2c2c2c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ru-RU" sz="3000" strike="noStrike" u="none">
              <a:solidFill>
                <a:srgbClr val="000000"/>
              </a:solidFill>
              <a:uFillTx/>
              <a:latin typeface="Helvetica Neue"/>
              <a:ea typeface="Helvetica Neue"/>
            </a:endParaRPr>
          </a:p>
        </p:txBody>
      </p:sp>
      <p:sp>
        <p:nvSpPr>
          <p:cNvPr id="151" name="Google Shape;643;p 2"/>
          <p:cNvSpPr/>
          <p:nvPr/>
        </p:nvSpPr>
        <p:spPr>
          <a:xfrm>
            <a:off x="2816640" y="2952000"/>
            <a:ext cx="29988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007bfc"/>
                </a:solidFill>
                <a:uFillTx/>
                <a:latin typeface="Helvetica Neue"/>
                <a:ea typeface="Helvetica Neue"/>
              </a:rPr>
              <a:t>6</a:t>
            </a:r>
            <a:endParaRPr b="0" lang="ru-RU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2" name="Google Shape;644;p 2"/>
          <p:cNvSpPr/>
          <p:nvPr/>
        </p:nvSpPr>
        <p:spPr>
          <a:xfrm>
            <a:off x="5039640" y="3614040"/>
            <a:ext cx="2192040" cy="54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Вычисление объёма тендера</a:t>
            </a: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3" name="Google Shape;645;p 2"/>
          <p:cNvSpPr/>
          <p:nvPr/>
        </p:nvSpPr>
        <p:spPr>
          <a:xfrm>
            <a:off x="5137560" y="3044160"/>
            <a:ext cx="424440" cy="424440"/>
          </a:xfrm>
          <a:prstGeom prst="ellipse">
            <a:avLst/>
          </a:prstGeom>
          <a:solidFill>
            <a:srgbClr val="ffffff"/>
          </a:solidFill>
          <a:ln w="0">
            <a:noFill/>
          </a:ln>
          <a:effectLst>
            <a:outerShdw blurRad="254160" dir="2700000" dist="126770" rotWithShape="0">
              <a:srgbClr val="2c2c2c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ru-RU" sz="3000" strike="noStrike" u="none">
              <a:solidFill>
                <a:srgbClr val="000000"/>
              </a:solidFill>
              <a:uFillTx/>
              <a:latin typeface="Helvetica Neue"/>
              <a:ea typeface="Helvetica Neue"/>
            </a:endParaRPr>
          </a:p>
        </p:txBody>
      </p:sp>
      <p:sp>
        <p:nvSpPr>
          <p:cNvPr id="154" name="Google Shape;646;p 2"/>
          <p:cNvSpPr/>
          <p:nvPr/>
        </p:nvSpPr>
        <p:spPr>
          <a:xfrm>
            <a:off x="5199840" y="2952000"/>
            <a:ext cx="29988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007bfc"/>
                </a:solidFill>
                <a:uFillTx/>
                <a:latin typeface="Helvetica Neue"/>
                <a:ea typeface="Helvetica Neue"/>
              </a:rPr>
              <a:t>7</a:t>
            </a:r>
            <a:endParaRPr b="0" lang="ru-RU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5" name="Google Shape;647;p 2"/>
          <p:cNvSpPr/>
          <p:nvPr/>
        </p:nvSpPr>
        <p:spPr>
          <a:xfrm>
            <a:off x="7552080" y="3614040"/>
            <a:ext cx="2160720" cy="54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Создание интерфейса</a:t>
            </a: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6" name="Google Shape;648;p 2"/>
          <p:cNvSpPr/>
          <p:nvPr/>
        </p:nvSpPr>
        <p:spPr>
          <a:xfrm>
            <a:off x="7552080" y="3044160"/>
            <a:ext cx="424440" cy="424440"/>
          </a:xfrm>
          <a:prstGeom prst="ellipse">
            <a:avLst/>
          </a:prstGeom>
          <a:solidFill>
            <a:srgbClr val="ffffff"/>
          </a:solidFill>
          <a:ln w="0">
            <a:noFill/>
          </a:ln>
          <a:effectLst>
            <a:outerShdw blurRad="254160" dir="2700000" dist="126770" rotWithShape="0">
              <a:srgbClr val="2c2c2c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ru-RU" sz="3000" strike="noStrike" u="none">
              <a:solidFill>
                <a:srgbClr val="000000"/>
              </a:solidFill>
              <a:uFillTx/>
              <a:latin typeface="Helvetica Neue"/>
              <a:ea typeface="Helvetica Neue"/>
            </a:endParaRPr>
          </a:p>
        </p:txBody>
      </p:sp>
      <p:sp>
        <p:nvSpPr>
          <p:cNvPr id="157" name="Google Shape;649;p 2"/>
          <p:cNvSpPr/>
          <p:nvPr/>
        </p:nvSpPr>
        <p:spPr>
          <a:xfrm>
            <a:off x="7614360" y="2952000"/>
            <a:ext cx="29988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007bfc"/>
                </a:solidFill>
                <a:uFillTx/>
                <a:latin typeface="Helvetica Neue"/>
                <a:ea typeface="Helvetica Neue"/>
              </a:rPr>
              <a:t>8</a:t>
            </a:r>
            <a:endParaRPr b="0" lang="ru-RU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58" name="Google Shape;651;p 2" descr="sml_logo_white.png"/>
          <p:cNvPicPr/>
          <p:nvPr/>
        </p:nvPicPr>
        <p:blipFill>
          <a:blip r:embed="rId1"/>
          <a:stretch/>
        </p:blipFill>
        <p:spPr>
          <a:xfrm>
            <a:off x="8382600" y="5126040"/>
            <a:ext cx="1320840" cy="177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365760" y="105480"/>
            <a:ext cx="9348120" cy="4404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 indent="0" algn="ctr">
              <a:lnSpc>
                <a:spcPct val="110000"/>
              </a:lnSpc>
              <a:buNone/>
            </a:pPr>
            <a:r>
              <a:rPr b="1" lang="ru-RU" sz="3000" strike="noStrike" u="none">
                <a:solidFill>
                  <a:srgbClr val="ffffff"/>
                </a:solidFill>
                <a:uFillTx/>
                <a:latin typeface="Helvetica Neue"/>
              </a:rPr>
              <a:t>Компоненты временных рядов</a:t>
            </a:r>
            <a:endParaRPr b="1" lang="ru-RU" sz="3000" strike="noStrike" u="none">
              <a:solidFill>
                <a:srgbClr val="ffffff"/>
              </a:solidFill>
              <a:uFillTx/>
              <a:latin typeface="Helvetica Neue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1407600" y="720000"/>
            <a:ext cx="7052400" cy="4680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365760" y="105480"/>
            <a:ext cx="9348120" cy="4404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 indent="0" algn="ctr">
              <a:lnSpc>
                <a:spcPct val="110000"/>
              </a:lnSpc>
              <a:buNone/>
            </a:pPr>
            <a:r>
              <a:rPr b="1" lang="ru-RU" sz="3000" strike="noStrike" u="none">
                <a:solidFill>
                  <a:srgbClr val="ffffff"/>
                </a:solidFill>
                <a:uFillTx/>
                <a:latin typeface="Helvetica Neue"/>
              </a:rPr>
              <a:t>Компоненты временных рядов</a:t>
            </a:r>
            <a:endParaRPr b="1" lang="ru-RU" sz="3000" strike="noStrike" u="none">
              <a:solidFill>
                <a:srgbClr val="ffffff"/>
              </a:solidFill>
              <a:uFillTx/>
              <a:latin typeface="Helvetica Neue"/>
            </a:endParaRPr>
          </a:p>
        </p:txBody>
      </p:sp>
      <p:pic>
        <p:nvPicPr>
          <p:cNvPr id="162" name="" descr=""/>
          <p:cNvPicPr/>
          <p:nvPr/>
        </p:nvPicPr>
        <p:blipFill>
          <a:blip r:embed="rId1"/>
          <a:stretch/>
        </p:blipFill>
        <p:spPr>
          <a:xfrm>
            <a:off x="1519920" y="794520"/>
            <a:ext cx="6940080" cy="4605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261720" y="133560"/>
            <a:ext cx="6973560" cy="945000"/>
          </a:xfrm>
          <a:prstGeom prst="rect">
            <a:avLst/>
          </a:prstGeom>
          <a:noFill/>
          <a:ln w="0">
            <a:noFill/>
          </a:ln>
        </p:spPr>
        <p:txBody>
          <a:bodyPr lIns="50760" rIns="50760" tIns="50760" bIns="50760" anchor="t">
            <a:normAutofit fontScale="92500" lnSpcReduction="19999"/>
          </a:bodyPr>
          <a:p>
            <a:pPr indent="0">
              <a:lnSpc>
                <a:spcPct val="100000"/>
              </a:lnSpc>
              <a:buNone/>
            </a:pPr>
            <a:r>
              <a:rPr b="1" lang="en-US" sz="36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Создание временных признаков, лагов и т.д.</a:t>
            </a:r>
            <a:endParaRPr b="1" lang="ru-RU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4" name="Google Shape;626;p 3"/>
          <p:cNvSpPr/>
          <p:nvPr/>
        </p:nvSpPr>
        <p:spPr>
          <a:xfrm>
            <a:off x="380160" y="1269000"/>
            <a:ext cx="424440" cy="424440"/>
          </a:xfrm>
          <a:prstGeom prst="ellipse">
            <a:avLst/>
          </a:prstGeom>
          <a:solidFill>
            <a:srgbClr val="ffffff"/>
          </a:solidFill>
          <a:ln w="0">
            <a:noFill/>
          </a:ln>
          <a:effectLst>
            <a:outerShdw blurRad="254160" dir="2700000" dist="126770" rotWithShape="0">
              <a:srgbClr val="2c2c2c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ru-RU" sz="3000" strike="noStrike" u="none">
              <a:solidFill>
                <a:srgbClr val="000000"/>
              </a:solidFill>
              <a:uFillTx/>
              <a:latin typeface="Helvetica Neue"/>
              <a:ea typeface="Helvetica Neue"/>
            </a:endParaRPr>
          </a:p>
        </p:txBody>
      </p:sp>
      <p:sp>
        <p:nvSpPr>
          <p:cNvPr id="165" name="Google Shape;627;p 3"/>
          <p:cNvSpPr/>
          <p:nvPr/>
        </p:nvSpPr>
        <p:spPr>
          <a:xfrm>
            <a:off x="442440" y="1176480"/>
            <a:ext cx="29988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007bfc"/>
                </a:solidFill>
                <a:uFillTx/>
                <a:latin typeface="Helvetica Neue"/>
                <a:ea typeface="Helvetica Neue"/>
              </a:rPr>
              <a:t>1</a:t>
            </a:r>
            <a:endParaRPr b="0" lang="ru-RU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6" name="Google Shape;628;p 3"/>
          <p:cNvSpPr/>
          <p:nvPr/>
        </p:nvSpPr>
        <p:spPr>
          <a:xfrm>
            <a:off x="394560" y="1855080"/>
            <a:ext cx="2214000" cy="82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Интеграция сезонности и тренда</a:t>
            </a: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7" name="Google Shape;629;p 3"/>
          <p:cNvSpPr/>
          <p:nvPr/>
        </p:nvSpPr>
        <p:spPr>
          <a:xfrm>
            <a:off x="2754360" y="1839600"/>
            <a:ext cx="2160720" cy="82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Создание временных признаков</a:t>
            </a: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8" name="Google Shape;630;p 3"/>
          <p:cNvSpPr/>
          <p:nvPr/>
        </p:nvSpPr>
        <p:spPr>
          <a:xfrm>
            <a:off x="2754360" y="1269000"/>
            <a:ext cx="424440" cy="424440"/>
          </a:xfrm>
          <a:prstGeom prst="ellipse">
            <a:avLst/>
          </a:prstGeom>
          <a:solidFill>
            <a:srgbClr val="ffffff"/>
          </a:solidFill>
          <a:ln w="0">
            <a:noFill/>
          </a:ln>
          <a:effectLst>
            <a:outerShdw blurRad="254160" dir="2700000" dist="126770" rotWithShape="0">
              <a:srgbClr val="2c2c2c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ru-RU" sz="3000" strike="noStrike" u="none">
              <a:solidFill>
                <a:srgbClr val="000000"/>
              </a:solidFill>
              <a:uFillTx/>
              <a:latin typeface="Helvetica Neue"/>
              <a:ea typeface="Helvetica Neue"/>
            </a:endParaRPr>
          </a:p>
        </p:txBody>
      </p:sp>
      <p:sp>
        <p:nvSpPr>
          <p:cNvPr id="169" name="Google Shape;631;p 3"/>
          <p:cNvSpPr/>
          <p:nvPr/>
        </p:nvSpPr>
        <p:spPr>
          <a:xfrm>
            <a:off x="2816640" y="1176480"/>
            <a:ext cx="29988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007bfc"/>
                </a:solidFill>
                <a:uFillTx/>
                <a:latin typeface="Helvetica Neue"/>
                <a:ea typeface="Helvetica Neue"/>
              </a:rPr>
              <a:t>2</a:t>
            </a:r>
            <a:endParaRPr b="0" lang="ru-RU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0" name="Google Shape;632;p 3"/>
          <p:cNvSpPr/>
          <p:nvPr/>
        </p:nvSpPr>
        <p:spPr>
          <a:xfrm>
            <a:off x="5137560" y="1839600"/>
            <a:ext cx="219204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Создание лагов</a:t>
            </a: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1" name="Google Shape;633;p 3"/>
          <p:cNvSpPr/>
          <p:nvPr/>
        </p:nvSpPr>
        <p:spPr>
          <a:xfrm>
            <a:off x="5137560" y="1269000"/>
            <a:ext cx="424440" cy="424440"/>
          </a:xfrm>
          <a:prstGeom prst="ellipse">
            <a:avLst/>
          </a:prstGeom>
          <a:solidFill>
            <a:srgbClr val="ffffff"/>
          </a:solidFill>
          <a:ln w="0">
            <a:noFill/>
          </a:ln>
          <a:effectLst>
            <a:outerShdw blurRad="254160" dir="2700000" dist="126770" rotWithShape="0">
              <a:srgbClr val="2c2c2c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ru-RU" sz="3000" strike="noStrike" u="none">
              <a:solidFill>
                <a:srgbClr val="000000"/>
              </a:solidFill>
              <a:uFillTx/>
              <a:latin typeface="Helvetica Neue"/>
              <a:ea typeface="Helvetica Neue"/>
            </a:endParaRPr>
          </a:p>
        </p:txBody>
      </p:sp>
      <p:sp>
        <p:nvSpPr>
          <p:cNvPr id="172" name="Google Shape;634;p 3"/>
          <p:cNvSpPr/>
          <p:nvPr/>
        </p:nvSpPr>
        <p:spPr>
          <a:xfrm>
            <a:off x="5199840" y="1176480"/>
            <a:ext cx="29988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007bfc"/>
                </a:solidFill>
                <a:uFillTx/>
                <a:latin typeface="Helvetica Neue"/>
                <a:ea typeface="Helvetica Neue"/>
              </a:rPr>
              <a:t>3</a:t>
            </a:r>
            <a:endParaRPr b="0" lang="ru-RU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3" name="Google Shape;635;p 3"/>
          <p:cNvSpPr/>
          <p:nvPr/>
        </p:nvSpPr>
        <p:spPr>
          <a:xfrm>
            <a:off x="7552080" y="1821600"/>
            <a:ext cx="2160720" cy="82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Создание скользящих средних</a:t>
            </a: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4" name="Google Shape;636;p 3"/>
          <p:cNvSpPr/>
          <p:nvPr/>
        </p:nvSpPr>
        <p:spPr>
          <a:xfrm>
            <a:off x="7551720" y="1269000"/>
            <a:ext cx="424440" cy="424440"/>
          </a:xfrm>
          <a:prstGeom prst="ellipse">
            <a:avLst/>
          </a:prstGeom>
          <a:solidFill>
            <a:srgbClr val="ffffff"/>
          </a:solidFill>
          <a:ln w="0">
            <a:noFill/>
          </a:ln>
          <a:effectLst>
            <a:outerShdw blurRad="254160" dir="2700000" dist="126770" rotWithShape="0">
              <a:srgbClr val="2c2c2c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ru-RU" sz="3000" strike="noStrike" u="none">
              <a:solidFill>
                <a:srgbClr val="000000"/>
              </a:solidFill>
              <a:uFillTx/>
              <a:latin typeface="Helvetica Neue"/>
              <a:ea typeface="Helvetica Neue"/>
            </a:endParaRPr>
          </a:p>
        </p:txBody>
      </p:sp>
      <p:sp>
        <p:nvSpPr>
          <p:cNvPr id="175" name="Google Shape;637;p 3"/>
          <p:cNvSpPr/>
          <p:nvPr/>
        </p:nvSpPr>
        <p:spPr>
          <a:xfrm>
            <a:off x="7603560" y="1176480"/>
            <a:ext cx="29988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007bfc"/>
                </a:solidFill>
                <a:uFillTx/>
                <a:latin typeface="Helvetica Neue"/>
                <a:ea typeface="Helvetica Neue"/>
              </a:rPr>
              <a:t>4</a:t>
            </a:r>
            <a:endParaRPr b="0" lang="ru-RU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6" name="Google Shape;638;p 3"/>
          <p:cNvSpPr/>
          <p:nvPr/>
        </p:nvSpPr>
        <p:spPr>
          <a:xfrm>
            <a:off x="380520" y="3614040"/>
            <a:ext cx="2214360" cy="82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Создание производных признаков</a:t>
            </a: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7" name="Google Shape;639;p 3"/>
          <p:cNvSpPr/>
          <p:nvPr/>
        </p:nvSpPr>
        <p:spPr>
          <a:xfrm>
            <a:off x="380520" y="3044160"/>
            <a:ext cx="424440" cy="424440"/>
          </a:xfrm>
          <a:prstGeom prst="ellipse">
            <a:avLst/>
          </a:prstGeom>
          <a:solidFill>
            <a:srgbClr val="ffffff"/>
          </a:solidFill>
          <a:ln w="0">
            <a:noFill/>
          </a:ln>
          <a:effectLst>
            <a:outerShdw blurRad="254160" dir="2700000" dist="126770" rotWithShape="0">
              <a:srgbClr val="2c2c2c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ru-RU" sz="3000" strike="noStrike" u="none">
              <a:solidFill>
                <a:srgbClr val="000000"/>
              </a:solidFill>
              <a:uFillTx/>
              <a:latin typeface="Helvetica Neue"/>
              <a:ea typeface="Helvetica Neue"/>
            </a:endParaRPr>
          </a:p>
        </p:txBody>
      </p:sp>
      <p:sp>
        <p:nvSpPr>
          <p:cNvPr id="178" name="Google Shape;640;p 3"/>
          <p:cNvSpPr/>
          <p:nvPr/>
        </p:nvSpPr>
        <p:spPr>
          <a:xfrm>
            <a:off x="442800" y="2952000"/>
            <a:ext cx="29988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007bfc"/>
                </a:solidFill>
                <a:uFillTx/>
                <a:latin typeface="Helvetica Neue"/>
                <a:ea typeface="Helvetica Neue"/>
              </a:rPr>
              <a:t>5</a:t>
            </a:r>
            <a:endParaRPr b="0" lang="ru-RU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9" name="Google Shape;641;p 3"/>
          <p:cNvSpPr/>
          <p:nvPr/>
        </p:nvSpPr>
        <p:spPr>
          <a:xfrm>
            <a:off x="2754360" y="3614040"/>
            <a:ext cx="216072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endParaRPr b="0" lang="ru-RU" sz="124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0" name="Google Shape;644;p 3"/>
          <p:cNvSpPr/>
          <p:nvPr/>
        </p:nvSpPr>
        <p:spPr>
          <a:xfrm>
            <a:off x="5039640" y="3614040"/>
            <a:ext cx="2192040" cy="54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endParaRPr b="0" lang="ru-RU" sz="124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1" name="Google Shape;646;p 3"/>
          <p:cNvSpPr/>
          <p:nvPr/>
        </p:nvSpPr>
        <p:spPr>
          <a:xfrm>
            <a:off x="5199840" y="2952000"/>
            <a:ext cx="29988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endParaRPr b="0" lang="ru-RU" sz="124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2" name="Google Shape;647;p 3"/>
          <p:cNvSpPr/>
          <p:nvPr/>
        </p:nvSpPr>
        <p:spPr>
          <a:xfrm>
            <a:off x="7552080" y="3614040"/>
            <a:ext cx="2160720" cy="54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endParaRPr b="0" lang="ru-RU" sz="124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83" name="Google Shape;651;p 3" descr="sml_logo_white.png"/>
          <p:cNvPicPr/>
          <p:nvPr/>
        </p:nvPicPr>
        <p:blipFill>
          <a:blip r:embed="rId1"/>
          <a:stretch/>
        </p:blipFill>
        <p:spPr>
          <a:xfrm>
            <a:off x="8382600" y="5126040"/>
            <a:ext cx="1320840" cy="177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main_4c_parent">
  <a:themeElements>
    <a:clrScheme name="SMLT_COLOURS">
      <a:dk1>
        <a:srgbClr val="fefffe"/>
      </a:dk1>
      <a:lt1>
        <a:srgbClr val="007fff"/>
      </a:lt1>
      <a:dk2>
        <a:srgbClr val="007f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main_4c_parent">
  <a:themeElements>
    <a:clrScheme name="SMLT_COLOURS">
      <a:dk1>
        <a:srgbClr val="fefffe"/>
      </a:dk1>
      <a:lt1>
        <a:srgbClr val="007fff"/>
      </a:lt1>
      <a:dk2>
        <a:srgbClr val="007f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in_4c_parent">
  <a:themeElements>
    <a:clrScheme name="SMLT_COLOURS">
      <a:dk1>
        <a:srgbClr val="fefffe"/>
      </a:dk1>
      <a:lt1>
        <a:srgbClr val="007fff"/>
      </a:lt1>
      <a:dk2>
        <a:srgbClr val="007f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ain_4c_parent">
  <a:themeElements>
    <a:clrScheme name="SMLT_COLOURS">
      <a:dk1>
        <a:srgbClr val="fefffe"/>
      </a:dk1>
      <a:lt1>
        <a:srgbClr val="007fff"/>
      </a:lt1>
      <a:dk2>
        <a:srgbClr val="007f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main_4c_parent">
  <a:themeElements>
    <a:clrScheme name="SMLT_COLOURS">
      <a:dk1>
        <a:srgbClr val="fefffe"/>
      </a:dk1>
      <a:lt1>
        <a:srgbClr val="007fff"/>
      </a:lt1>
      <a:dk2>
        <a:srgbClr val="007f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main_4c_parent">
  <a:themeElements>
    <a:clrScheme name="SMLT_COLOURS">
      <a:dk1>
        <a:srgbClr val="fefffe"/>
      </a:dk1>
      <a:lt1>
        <a:srgbClr val="007fff"/>
      </a:lt1>
      <a:dk2>
        <a:srgbClr val="007f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main_4c_parent">
  <a:themeElements>
    <a:clrScheme name="SMLT_COLOURS">
      <a:dk1>
        <a:srgbClr val="fefffe"/>
      </a:dk1>
      <a:lt1>
        <a:srgbClr val="007fff"/>
      </a:lt1>
      <a:dk2>
        <a:srgbClr val="007f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main_4c_parent">
  <a:themeElements>
    <a:clrScheme name="SMLT_COLOURS">
      <a:dk1>
        <a:srgbClr val="fefffe"/>
      </a:dk1>
      <a:lt1>
        <a:srgbClr val="007fff"/>
      </a:lt1>
      <a:dk2>
        <a:srgbClr val="007f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main_4c_parent">
  <a:themeElements>
    <a:clrScheme name="SMLT_COLOURS">
      <a:dk1>
        <a:srgbClr val="fefffe"/>
      </a:dk1>
      <a:lt1>
        <a:srgbClr val="007fff"/>
      </a:lt1>
      <a:dk2>
        <a:srgbClr val="007f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main_4c_parent">
  <a:themeElements>
    <a:clrScheme name="SMLT_COLOURS">
      <a:dk1>
        <a:srgbClr val="fefffe"/>
      </a:dk1>
      <a:lt1>
        <a:srgbClr val="007fff"/>
      </a:lt1>
      <a:dk2>
        <a:srgbClr val="007f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Application>LibreOffice/24.8.5.2$Windows_X86_64 LibreOffice_project/fddf2685c70b461e7832239a0162a77216259f22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2025-03-27T11:52:23Z</dcterms:created>
  <dc:creator/>
  <dc:description/>
  <dc:language>ru-RU</dc:language>
  <cp:lastModifiedBy/>
  <dcterms:modified xsi:type="dcterms:W3CDTF">2025-03-27T12:47:49Z</dcterms:modified>
  <cp:revision>1</cp:revision>
  <dc:subject/>
  <dc:title/>
</cp:coreProperties>
</file>